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mp4" ContentType="video/mp4"/>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300" r:id="rId2"/>
    <p:sldId id="256" r:id="rId3"/>
    <p:sldId id="257" r:id="rId4"/>
    <p:sldId id="261" r:id="rId5"/>
    <p:sldId id="259" r:id="rId6"/>
    <p:sldId id="260" r:id="rId7"/>
    <p:sldId id="262" r:id="rId8"/>
    <p:sldId id="263" r:id="rId9"/>
    <p:sldId id="264" r:id="rId10"/>
    <p:sldId id="265" r:id="rId11"/>
    <p:sldId id="266" r:id="rId12"/>
    <p:sldId id="267" r:id="rId13"/>
    <p:sldId id="268" r:id="rId14"/>
    <p:sldId id="269" r:id="rId15"/>
    <p:sldId id="286" r:id="rId16"/>
    <p:sldId id="270" r:id="rId17"/>
    <p:sldId id="271" r:id="rId18"/>
    <p:sldId id="287" r:id="rId19"/>
    <p:sldId id="288" r:id="rId20"/>
    <p:sldId id="272" r:id="rId21"/>
    <p:sldId id="273" r:id="rId22"/>
    <p:sldId id="274" r:id="rId23"/>
    <p:sldId id="275" r:id="rId24"/>
    <p:sldId id="276" r:id="rId25"/>
    <p:sldId id="277" r:id="rId26"/>
    <p:sldId id="278" r:id="rId27"/>
    <p:sldId id="279" r:id="rId28"/>
    <p:sldId id="280" r:id="rId29"/>
    <p:sldId id="289" r:id="rId30"/>
    <p:sldId id="290" r:id="rId31"/>
    <p:sldId id="291" r:id="rId32"/>
    <p:sldId id="292" r:id="rId33"/>
    <p:sldId id="293" r:id="rId34"/>
    <p:sldId id="294" r:id="rId35"/>
    <p:sldId id="295" r:id="rId36"/>
    <p:sldId id="296" r:id="rId37"/>
    <p:sldId id="297" r:id="rId38"/>
    <p:sldId id="298" r:id="rId39"/>
    <p:sldId id="299" r:id="rId40"/>
    <p:sldId id="282" r:id="rId41"/>
    <p:sldId id="283" r:id="rId42"/>
    <p:sldId id="284" r:id="rId43"/>
    <p:sldId id="285"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4" autoAdjust="0"/>
    <p:restoredTop sz="94660"/>
  </p:normalViewPr>
  <p:slideViewPr>
    <p:cSldViewPr>
      <p:cViewPr varScale="1">
        <p:scale>
          <a:sx n="83" d="100"/>
          <a:sy n="83" d="100"/>
        </p:scale>
        <p:origin x="147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0DABB0-B113-43F5-930F-7CD773D2F8EC}" type="doc">
      <dgm:prSet loTypeId="urn:microsoft.com/office/officeart/2005/8/layout/vList2" loCatId="list" qsTypeId="urn:microsoft.com/office/officeart/2005/8/quickstyle/simple5" qsCatId="simple" csTypeId="urn:microsoft.com/office/officeart/2005/8/colors/accent1_4" csCatId="accent1" phldr="1"/>
      <dgm:spPr/>
      <dgm:t>
        <a:bodyPr/>
        <a:lstStyle/>
        <a:p>
          <a:endParaRPr lang="it-IT"/>
        </a:p>
      </dgm:t>
    </dgm:pt>
    <dgm:pt modelId="{460B196E-2FDE-4E6C-81A6-2C63EAE5707A}">
      <dgm:prSet/>
      <dgm:spPr/>
      <dgm:t>
        <a:bodyPr/>
        <a:lstStyle/>
        <a:p>
          <a:pPr algn="just" rtl="0"/>
          <a:r>
            <a:rPr lang="en-US" b="1" dirty="0" smtClean="0">
              <a:effectLst>
                <a:outerShdw blurRad="38100" dist="38100" dir="2700000" algn="tl">
                  <a:srgbClr val="000000">
                    <a:alpha val="43137"/>
                  </a:srgbClr>
                </a:outerShdw>
              </a:effectLst>
            </a:rPr>
            <a:t>During the last 20 years, haute cuisine has undergone the greatest revolution in its history</a:t>
          </a:r>
          <a:endParaRPr lang="it-IT" b="1" dirty="0">
            <a:effectLst>
              <a:outerShdw blurRad="38100" dist="38100" dir="2700000" algn="tl">
                <a:srgbClr val="000000">
                  <a:alpha val="43137"/>
                </a:srgbClr>
              </a:outerShdw>
            </a:effectLst>
          </a:endParaRPr>
        </a:p>
      </dgm:t>
    </dgm:pt>
    <dgm:pt modelId="{FF44B23B-898E-4588-8AD9-E6467C0D8237}" type="parTrans" cxnId="{34FAFF6D-5A5E-4950-A614-146229C73354}">
      <dgm:prSet/>
      <dgm:spPr/>
      <dgm:t>
        <a:bodyPr/>
        <a:lstStyle/>
        <a:p>
          <a:endParaRPr lang="it-IT"/>
        </a:p>
      </dgm:t>
    </dgm:pt>
    <dgm:pt modelId="{9784AFB6-49B6-458E-9D2F-A34FCC64D0FE}" type="sibTrans" cxnId="{34FAFF6D-5A5E-4950-A614-146229C73354}">
      <dgm:prSet/>
      <dgm:spPr/>
      <dgm:t>
        <a:bodyPr/>
        <a:lstStyle/>
        <a:p>
          <a:endParaRPr lang="it-IT"/>
        </a:p>
      </dgm:t>
    </dgm:pt>
    <dgm:pt modelId="{1865CDA0-A139-4586-8879-C2D382CD3E7B}">
      <dgm:prSet/>
      <dgm:spPr/>
      <dgm:t>
        <a:bodyPr/>
        <a:lstStyle/>
        <a:p>
          <a:pPr rtl="0"/>
          <a:r>
            <a:rPr lang="en-US" b="1" dirty="0" smtClean="0">
              <a:effectLst>
                <a:outerShdw blurRad="38100" dist="38100" dir="2700000" algn="tl">
                  <a:srgbClr val="000000">
                    <a:alpha val="43137"/>
                  </a:srgbClr>
                </a:outerShdw>
              </a:effectLst>
            </a:rPr>
            <a:t>More recipes than in all centuries before put together</a:t>
          </a:r>
          <a:endParaRPr lang="it-IT" b="1" dirty="0">
            <a:effectLst>
              <a:outerShdw blurRad="38100" dist="38100" dir="2700000" algn="tl">
                <a:srgbClr val="000000">
                  <a:alpha val="43137"/>
                </a:srgbClr>
              </a:outerShdw>
            </a:effectLst>
          </a:endParaRPr>
        </a:p>
      </dgm:t>
    </dgm:pt>
    <dgm:pt modelId="{106153A7-182E-49A8-B69D-72E8CAA83EC0}" type="parTrans" cxnId="{9D47ACB5-35A8-4E24-85BE-5DBD774D6B73}">
      <dgm:prSet/>
      <dgm:spPr/>
      <dgm:t>
        <a:bodyPr/>
        <a:lstStyle/>
        <a:p>
          <a:endParaRPr lang="it-IT"/>
        </a:p>
      </dgm:t>
    </dgm:pt>
    <dgm:pt modelId="{82688A6B-BB39-4B35-8436-97CF7B887C3F}" type="sibTrans" cxnId="{9D47ACB5-35A8-4E24-85BE-5DBD774D6B73}">
      <dgm:prSet/>
      <dgm:spPr/>
      <dgm:t>
        <a:bodyPr/>
        <a:lstStyle/>
        <a:p>
          <a:endParaRPr lang="it-IT"/>
        </a:p>
      </dgm:t>
    </dgm:pt>
    <dgm:pt modelId="{283798BE-07A8-4EE4-9A6A-37EAD019440C}">
      <dgm:prSet/>
      <dgm:spPr/>
      <dgm:t>
        <a:bodyPr/>
        <a:lstStyle/>
        <a:p>
          <a:pPr rtl="0"/>
          <a:r>
            <a:rPr lang="en-US" b="1" dirty="0" smtClean="0">
              <a:effectLst>
                <a:outerShdw blurRad="38100" dist="38100" dir="2700000" algn="tl">
                  <a:srgbClr val="000000">
                    <a:alpha val="43137"/>
                  </a:srgbClr>
                </a:outerShdw>
              </a:effectLst>
            </a:rPr>
            <a:t>New techniques, new ingredients, new tools, new ideas</a:t>
          </a:r>
          <a:endParaRPr lang="it-IT" b="1" dirty="0">
            <a:effectLst>
              <a:outerShdw blurRad="38100" dist="38100" dir="2700000" algn="tl">
                <a:srgbClr val="000000">
                  <a:alpha val="43137"/>
                </a:srgbClr>
              </a:outerShdw>
            </a:effectLst>
          </a:endParaRPr>
        </a:p>
      </dgm:t>
    </dgm:pt>
    <dgm:pt modelId="{576FA539-C338-46DC-B517-72D38FC11DB6}" type="parTrans" cxnId="{B666D5DD-EB50-4EF0-A327-2B812D55C33A}">
      <dgm:prSet/>
      <dgm:spPr/>
      <dgm:t>
        <a:bodyPr/>
        <a:lstStyle/>
        <a:p>
          <a:endParaRPr lang="it-IT"/>
        </a:p>
      </dgm:t>
    </dgm:pt>
    <dgm:pt modelId="{A48FE076-2A47-44F5-8B74-37A02E76B122}" type="sibTrans" cxnId="{B666D5DD-EB50-4EF0-A327-2B812D55C33A}">
      <dgm:prSet/>
      <dgm:spPr/>
      <dgm:t>
        <a:bodyPr/>
        <a:lstStyle/>
        <a:p>
          <a:endParaRPr lang="it-IT"/>
        </a:p>
      </dgm:t>
    </dgm:pt>
    <dgm:pt modelId="{53E7BBBC-40FF-4DCD-B6CE-BD5D5E374804}">
      <dgm:prSet/>
      <dgm:spPr/>
      <dgm:t>
        <a:bodyPr/>
        <a:lstStyle/>
        <a:p>
          <a:pPr algn="just" rtl="0"/>
          <a:r>
            <a:rPr lang="en-US" b="1" spc="-30" baseline="0" dirty="0" smtClean="0">
              <a:effectLst>
                <a:outerShdw blurRad="38100" dist="38100" dir="2700000" algn="tl">
                  <a:srgbClr val="000000">
                    <a:alpha val="43137"/>
                  </a:srgbClr>
                </a:outerShdw>
              </a:effectLst>
            </a:rPr>
            <a:t>The fruits of this revolution are now being transferred to home cooking</a:t>
          </a:r>
          <a:endParaRPr lang="it-IT" b="1" spc="-30" baseline="0" dirty="0">
            <a:effectLst>
              <a:outerShdw blurRad="38100" dist="38100" dir="2700000" algn="tl">
                <a:srgbClr val="000000">
                  <a:alpha val="43137"/>
                </a:srgbClr>
              </a:outerShdw>
            </a:effectLst>
          </a:endParaRPr>
        </a:p>
      </dgm:t>
    </dgm:pt>
    <dgm:pt modelId="{602ECD4E-C725-405E-AC4D-88F989BA6018}" type="parTrans" cxnId="{5D247E3F-04D9-4ADC-A70B-0B935E3308AB}">
      <dgm:prSet/>
      <dgm:spPr/>
      <dgm:t>
        <a:bodyPr/>
        <a:lstStyle/>
        <a:p>
          <a:endParaRPr lang="it-IT"/>
        </a:p>
      </dgm:t>
    </dgm:pt>
    <dgm:pt modelId="{75DF89A4-F190-4352-9B9F-DBDA44CD97A7}" type="sibTrans" cxnId="{5D247E3F-04D9-4ADC-A70B-0B935E3308AB}">
      <dgm:prSet/>
      <dgm:spPr/>
      <dgm:t>
        <a:bodyPr/>
        <a:lstStyle/>
        <a:p>
          <a:endParaRPr lang="it-IT"/>
        </a:p>
      </dgm:t>
    </dgm:pt>
    <dgm:pt modelId="{542D1BDE-AA80-4B27-9F57-F2F4FDC00CE2}">
      <dgm:prSet/>
      <dgm:spPr/>
      <dgm:t>
        <a:bodyPr/>
        <a:lstStyle/>
        <a:p>
          <a:pPr algn="ctr" rtl="0"/>
          <a:r>
            <a:rPr lang="en-US" b="1" dirty="0" smtClean="0">
              <a:effectLst>
                <a:outerShdw blurRad="38100" dist="38100" dir="2700000" algn="tl">
                  <a:srgbClr val="000000">
                    <a:alpha val="43137"/>
                  </a:srgbClr>
                </a:outerShdw>
              </a:effectLst>
            </a:rPr>
            <a:t>The revolution was made possible by the interaction between </a:t>
          </a:r>
          <a:r>
            <a:rPr lang="en-US" b="1" dirty="0" smtClean="0">
              <a:solidFill>
                <a:srgbClr val="C00000"/>
              </a:solidFill>
              <a:effectLst>
                <a:outerShdw blurRad="38100" dist="38100" dir="2700000" algn="tl">
                  <a:srgbClr val="000000">
                    <a:alpha val="43137"/>
                  </a:srgbClr>
                </a:outerShdw>
              </a:effectLst>
            </a:rPr>
            <a:t>science and cooking</a:t>
          </a:r>
          <a:endParaRPr lang="it-IT" b="1" dirty="0">
            <a:solidFill>
              <a:srgbClr val="C00000"/>
            </a:solidFill>
            <a:effectLst>
              <a:outerShdw blurRad="38100" dist="38100" dir="2700000" algn="tl">
                <a:srgbClr val="000000">
                  <a:alpha val="43137"/>
                </a:srgbClr>
              </a:outerShdw>
            </a:effectLst>
          </a:endParaRPr>
        </a:p>
      </dgm:t>
    </dgm:pt>
    <dgm:pt modelId="{9FEE6908-36D6-4652-90BD-61BE0045BC44}" type="parTrans" cxnId="{89F92E60-E2D7-4607-BD79-D33CF3C7E6D0}">
      <dgm:prSet/>
      <dgm:spPr/>
      <dgm:t>
        <a:bodyPr/>
        <a:lstStyle/>
        <a:p>
          <a:endParaRPr lang="it-IT"/>
        </a:p>
      </dgm:t>
    </dgm:pt>
    <dgm:pt modelId="{F1768DB6-C885-4A24-87D5-B2A9F42487D4}" type="sibTrans" cxnId="{89F92E60-E2D7-4607-BD79-D33CF3C7E6D0}">
      <dgm:prSet/>
      <dgm:spPr/>
      <dgm:t>
        <a:bodyPr/>
        <a:lstStyle/>
        <a:p>
          <a:endParaRPr lang="it-IT"/>
        </a:p>
      </dgm:t>
    </dgm:pt>
    <dgm:pt modelId="{D6980F12-846C-4F62-A74C-D4D3B726D328}" type="pres">
      <dgm:prSet presAssocID="{E00DABB0-B113-43F5-930F-7CD773D2F8EC}" presName="linear" presStyleCnt="0">
        <dgm:presLayoutVars>
          <dgm:animLvl val="lvl"/>
          <dgm:resizeHandles val="exact"/>
        </dgm:presLayoutVars>
      </dgm:prSet>
      <dgm:spPr/>
      <dgm:t>
        <a:bodyPr/>
        <a:lstStyle/>
        <a:p>
          <a:endParaRPr lang="it-IT"/>
        </a:p>
      </dgm:t>
    </dgm:pt>
    <dgm:pt modelId="{C60A5699-3CC2-41B1-9389-E9DA0591277A}" type="pres">
      <dgm:prSet presAssocID="{460B196E-2FDE-4E6C-81A6-2C63EAE5707A}" presName="parentText" presStyleLbl="node1" presStyleIdx="0" presStyleCnt="5">
        <dgm:presLayoutVars>
          <dgm:chMax val="0"/>
          <dgm:bulletEnabled val="1"/>
        </dgm:presLayoutVars>
      </dgm:prSet>
      <dgm:spPr/>
      <dgm:t>
        <a:bodyPr/>
        <a:lstStyle/>
        <a:p>
          <a:endParaRPr lang="it-IT"/>
        </a:p>
      </dgm:t>
    </dgm:pt>
    <dgm:pt modelId="{6CADF3E7-53D6-4A09-9D67-9588EB627FC1}" type="pres">
      <dgm:prSet presAssocID="{9784AFB6-49B6-458E-9D2F-A34FCC64D0FE}" presName="spacer" presStyleCnt="0"/>
      <dgm:spPr/>
    </dgm:pt>
    <dgm:pt modelId="{F3899969-79FB-4FCD-81AB-1CCD16F8525F}" type="pres">
      <dgm:prSet presAssocID="{1865CDA0-A139-4586-8879-C2D382CD3E7B}" presName="parentText" presStyleLbl="node1" presStyleIdx="1" presStyleCnt="5">
        <dgm:presLayoutVars>
          <dgm:chMax val="0"/>
          <dgm:bulletEnabled val="1"/>
        </dgm:presLayoutVars>
      </dgm:prSet>
      <dgm:spPr/>
      <dgm:t>
        <a:bodyPr/>
        <a:lstStyle/>
        <a:p>
          <a:endParaRPr lang="it-IT"/>
        </a:p>
      </dgm:t>
    </dgm:pt>
    <dgm:pt modelId="{F07AE3FA-2FD4-4D97-8368-AFB9F135CF26}" type="pres">
      <dgm:prSet presAssocID="{82688A6B-BB39-4B35-8436-97CF7B887C3F}" presName="spacer" presStyleCnt="0"/>
      <dgm:spPr/>
    </dgm:pt>
    <dgm:pt modelId="{07F1D5F4-C4CB-4ADB-B788-D1BEA0AF097C}" type="pres">
      <dgm:prSet presAssocID="{283798BE-07A8-4EE4-9A6A-37EAD019440C}" presName="parentText" presStyleLbl="node1" presStyleIdx="2" presStyleCnt="5">
        <dgm:presLayoutVars>
          <dgm:chMax val="0"/>
          <dgm:bulletEnabled val="1"/>
        </dgm:presLayoutVars>
      </dgm:prSet>
      <dgm:spPr/>
      <dgm:t>
        <a:bodyPr/>
        <a:lstStyle/>
        <a:p>
          <a:endParaRPr lang="it-IT"/>
        </a:p>
      </dgm:t>
    </dgm:pt>
    <dgm:pt modelId="{3EDBC269-1DE1-4142-91D9-53643D04117B}" type="pres">
      <dgm:prSet presAssocID="{A48FE076-2A47-44F5-8B74-37A02E76B122}" presName="spacer" presStyleCnt="0"/>
      <dgm:spPr/>
    </dgm:pt>
    <dgm:pt modelId="{8BC3F43F-8706-41BC-97F0-AE80A7B0CE8F}" type="pres">
      <dgm:prSet presAssocID="{53E7BBBC-40FF-4DCD-B6CE-BD5D5E374804}" presName="parentText" presStyleLbl="node1" presStyleIdx="3" presStyleCnt="5">
        <dgm:presLayoutVars>
          <dgm:chMax val="0"/>
          <dgm:bulletEnabled val="1"/>
        </dgm:presLayoutVars>
      </dgm:prSet>
      <dgm:spPr/>
      <dgm:t>
        <a:bodyPr/>
        <a:lstStyle/>
        <a:p>
          <a:endParaRPr lang="it-IT"/>
        </a:p>
      </dgm:t>
    </dgm:pt>
    <dgm:pt modelId="{C69B1D38-F9E0-4157-9AA2-0D91AAAB7B78}" type="pres">
      <dgm:prSet presAssocID="{75DF89A4-F190-4352-9B9F-DBDA44CD97A7}" presName="spacer" presStyleCnt="0"/>
      <dgm:spPr/>
    </dgm:pt>
    <dgm:pt modelId="{004B262B-6139-45B7-8059-F65A78500FD4}" type="pres">
      <dgm:prSet presAssocID="{542D1BDE-AA80-4B27-9F57-F2F4FDC00CE2}" presName="parentText" presStyleLbl="node1" presStyleIdx="4" presStyleCnt="5">
        <dgm:presLayoutVars>
          <dgm:chMax val="0"/>
          <dgm:bulletEnabled val="1"/>
        </dgm:presLayoutVars>
      </dgm:prSet>
      <dgm:spPr/>
      <dgm:t>
        <a:bodyPr/>
        <a:lstStyle/>
        <a:p>
          <a:endParaRPr lang="it-IT"/>
        </a:p>
      </dgm:t>
    </dgm:pt>
  </dgm:ptLst>
  <dgm:cxnLst>
    <dgm:cxn modelId="{89D762DA-3FF2-448E-9B9B-6B00BF285078}" type="presOf" srcId="{542D1BDE-AA80-4B27-9F57-F2F4FDC00CE2}" destId="{004B262B-6139-45B7-8059-F65A78500FD4}" srcOrd="0" destOrd="0" presId="urn:microsoft.com/office/officeart/2005/8/layout/vList2"/>
    <dgm:cxn modelId="{34FAFF6D-5A5E-4950-A614-146229C73354}" srcId="{E00DABB0-B113-43F5-930F-7CD773D2F8EC}" destId="{460B196E-2FDE-4E6C-81A6-2C63EAE5707A}" srcOrd="0" destOrd="0" parTransId="{FF44B23B-898E-4588-8AD9-E6467C0D8237}" sibTransId="{9784AFB6-49B6-458E-9D2F-A34FCC64D0FE}"/>
    <dgm:cxn modelId="{7F7A3D1A-FB44-4BD9-B18A-E525ED778152}" type="presOf" srcId="{E00DABB0-B113-43F5-930F-7CD773D2F8EC}" destId="{D6980F12-846C-4F62-A74C-D4D3B726D328}" srcOrd="0" destOrd="0" presId="urn:microsoft.com/office/officeart/2005/8/layout/vList2"/>
    <dgm:cxn modelId="{3481D026-827F-425D-B20C-E7168AF717E7}" type="presOf" srcId="{53E7BBBC-40FF-4DCD-B6CE-BD5D5E374804}" destId="{8BC3F43F-8706-41BC-97F0-AE80A7B0CE8F}" srcOrd="0" destOrd="0" presId="urn:microsoft.com/office/officeart/2005/8/layout/vList2"/>
    <dgm:cxn modelId="{9D47ACB5-35A8-4E24-85BE-5DBD774D6B73}" srcId="{E00DABB0-B113-43F5-930F-7CD773D2F8EC}" destId="{1865CDA0-A139-4586-8879-C2D382CD3E7B}" srcOrd="1" destOrd="0" parTransId="{106153A7-182E-49A8-B69D-72E8CAA83EC0}" sibTransId="{82688A6B-BB39-4B35-8436-97CF7B887C3F}"/>
    <dgm:cxn modelId="{2344A493-BFDD-429C-A99C-3FAAC25D2EF4}" type="presOf" srcId="{283798BE-07A8-4EE4-9A6A-37EAD019440C}" destId="{07F1D5F4-C4CB-4ADB-B788-D1BEA0AF097C}" srcOrd="0" destOrd="0" presId="urn:microsoft.com/office/officeart/2005/8/layout/vList2"/>
    <dgm:cxn modelId="{5D247E3F-04D9-4ADC-A70B-0B935E3308AB}" srcId="{E00DABB0-B113-43F5-930F-7CD773D2F8EC}" destId="{53E7BBBC-40FF-4DCD-B6CE-BD5D5E374804}" srcOrd="3" destOrd="0" parTransId="{602ECD4E-C725-405E-AC4D-88F989BA6018}" sibTransId="{75DF89A4-F190-4352-9B9F-DBDA44CD97A7}"/>
    <dgm:cxn modelId="{81649E1E-D0CD-46B9-90F5-E0C3EB98C578}" type="presOf" srcId="{460B196E-2FDE-4E6C-81A6-2C63EAE5707A}" destId="{C60A5699-3CC2-41B1-9389-E9DA0591277A}" srcOrd="0" destOrd="0" presId="urn:microsoft.com/office/officeart/2005/8/layout/vList2"/>
    <dgm:cxn modelId="{89F92E60-E2D7-4607-BD79-D33CF3C7E6D0}" srcId="{E00DABB0-B113-43F5-930F-7CD773D2F8EC}" destId="{542D1BDE-AA80-4B27-9F57-F2F4FDC00CE2}" srcOrd="4" destOrd="0" parTransId="{9FEE6908-36D6-4652-90BD-61BE0045BC44}" sibTransId="{F1768DB6-C885-4A24-87D5-B2A9F42487D4}"/>
    <dgm:cxn modelId="{B666D5DD-EB50-4EF0-A327-2B812D55C33A}" srcId="{E00DABB0-B113-43F5-930F-7CD773D2F8EC}" destId="{283798BE-07A8-4EE4-9A6A-37EAD019440C}" srcOrd="2" destOrd="0" parTransId="{576FA539-C338-46DC-B517-72D38FC11DB6}" sibTransId="{A48FE076-2A47-44F5-8B74-37A02E76B122}"/>
    <dgm:cxn modelId="{F3281F79-7579-44D1-B9D2-83298F3171C7}" type="presOf" srcId="{1865CDA0-A139-4586-8879-C2D382CD3E7B}" destId="{F3899969-79FB-4FCD-81AB-1CCD16F8525F}" srcOrd="0" destOrd="0" presId="urn:microsoft.com/office/officeart/2005/8/layout/vList2"/>
    <dgm:cxn modelId="{8BAD310C-8772-4583-96F0-17ADA67A5F82}" type="presParOf" srcId="{D6980F12-846C-4F62-A74C-D4D3B726D328}" destId="{C60A5699-3CC2-41B1-9389-E9DA0591277A}" srcOrd="0" destOrd="0" presId="urn:microsoft.com/office/officeart/2005/8/layout/vList2"/>
    <dgm:cxn modelId="{6071012A-1CAD-44DA-B8CA-9B4A86E49EB6}" type="presParOf" srcId="{D6980F12-846C-4F62-A74C-D4D3B726D328}" destId="{6CADF3E7-53D6-4A09-9D67-9588EB627FC1}" srcOrd="1" destOrd="0" presId="urn:microsoft.com/office/officeart/2005/8/layout/vList2"/>
    <dgm:cxn modelId="{BA6C697A-BCA1-45EE-8ED4-E640D9F5BEE8}" type="presParOf" srcId="{D6980F12-846C-4F62-A74C-D4D3B726D328}" destId="{F3899969-79FB-4FCD-81AB-1CCD16F8525F}" srcOrd="2" destOrd="0" presId="urn:microsoft.com/office/officeart/2005/8/layout/vList2"/>
    <dgm:cxn modelId="{C6593A7A-6B01-4FD6-B8DB-0C89113BEE39}" type="presParOf" srcId="{D6980F12-846C-4F62-A74C-D4D3B726D328}" destId="{F07AE3FA-2FD4-4D97-8368-AFB9F135CF26}" srcOrd="3" destOrd="0" presId="urn:microsoft.com/office/officeart/2005/8/layout/vList2"/>
    <dgm:cxn modelId="{7355DE48-3255-4E07-A612-7363DF3C0544}" type="presParOf" srcId="{D6980F12-846C-4F62-A74C-D4D3B726D328}" destId="{07F1D5F4-C4CB-4ADB-B788-D1BEA0AF097C}" srcOrd="4" destOrd="0" presId="urn:microsoft.com/office/officeart/2005/8/layout/vList2"/>
    <dgm:cxn modelId="{D17694E0-B624-4907-8FA7-27A628340751}" type="presParOf" srcId="{D6980F12-846C-4F62-A74C-D4D3B726D328}" destId="{3EDBC269-1DE1-4142-91D9-53643D04117B}" srcOrd="5" destOrd="0" presId="urn:microsoft.com/office/officeart/2005/8/layout/vList2"/>
    <dgm:cxn modelId="{5D257B92-B012-4E8A-98DE-6F01C201B61E}" type="presParOf" srcId="{D6980F12-846C-4F62-A74C-D4D3B726D328}" destId="{8BC3F43F-8706-41BC-97F0-AE80A7B0CE8F}" srcOrd="6" destOrd="0" presId="urn:microsoft.com/office/officeart/2005/8/layout/vList2"/>
    <dgm:cxn modelId="{710F8DAF-D420-4DFD-ADFC-A3FBD74823D8}" type="presParOf" srcId="{D6980F12-846C-4F62-A74C-D4D3B726D328}" destId="{C69B1D38-F9E0-4157-9AA2-0D91AAAB7B78}" srcOrd="7" destOrd="0" presId="urn:microsoft.com/office/officeart/2005/8/layout/vList2"/>
    <dgm:cxn modelId="{120C5918-782A-4865-BBB8-CBA3B8BABCD0}" type="presParOf" srcId="{D6980F12-846C-4F62-A74C-D4D3B726D328}" destId="{004B262B-6139-45B7-8059-F65A78500FD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8E5010-518E-4C4E-B4AE-E914A4D72381}" type="doc">
      <dgm:prSet loTypeId="urn:microsoft.com/office/officeart/2005/8/layout/vProcess5" loCatId="process" qsTypeId="urn:microsoft.com/office/officeart/2005/8/quickstyle/simple5" qsCatId="simple" csTypeId="urn:microsoft.com/office/officeart/2005/8/colors/accent1_2" csCatId="accent1" phldr="1"/>
      <dgm:spPr/>
      <dgm:t>
        <a:bodyPr/>
        <a:lstStyle/>
        <a:p>
          <a:endParaRPr lang="it-IT"/>
        </a:p>
      </dgm:t>
    </dgm:pt>
    <dgm:pt modelId="{759A7FCD-3D99-4886-8251-D3299AE88988}">
      <dgm:prSet/>
      <dgm:spPr/>
      <dgm:t>
        <a:bodyPr/>
        <a:lstStyle/>
        <a:p>
          <a:pPr algn="just" rtl="0"/>
          <a:r>
            <a:rPr lang="en-US" b="1" dirty="0" smtClean="0">
              <a:effectLst>
                <a:outerShdw blurRad="38100" dist="38100" dir="2700000" algn="tl">
                  <a:srgbClr val="000000">
                    <a:alpha val="43137"/>
                  </a:srgbClr>
                </a:outerShdw>
              </a:effectLst>
            </a:rPr>
            <a:t>At the end of the twentieth century, cooking was increasingly considered a frivolous and unimportant subject for scientists</a:t>
          </a:r>
          <a:endParaRPr lang="it-IT" b="1" dirty="0">
            <a:effectLst>
              <a:outerShdw blurRad="38100" dist="38100" dir="2700000" algn="tl">
                <a:srgbClr val="000000">
                  <a:alpha val="43137"/>
                </a:srgbClr>
              </a:outerShdw>
            </a:effectLst>
          </a:endParaRPr>
        </a:p>
      </dgm:t>
    </dgm:pt>
    <dgm:pt modelId="{2B728C78-C1AD-4A09-9610-5CB11552B8B8}" type="parTrans" cxnId="{B47872F6-5722-449B-B658-41999CAC519C}">
      <dgm:prSet/>
      <dgm:spPr/>
      <dgm:t>
        <a:bodyPr/>
        <a:lstStyle/>
        <a:p>
          <a:endParaRPr lang="it-IT"/>
        </a:p>
      </dgm:t>
    </dgm:pt>
    <dgm:pt modelId="{D4FBD690-BBCE-45D6-B4B6-783037139279}" type="sibTrans" cxnId="{B47872F6-5722-449B-B658-41999CAC519C}">
      <dgm:prSet/>
      <dgm:spPr/>
      <dgm:t>
        <a:bodyPr/>
        <a:lstStyle/>
        <a:p>
          <a:endParaRPr lang="it-IT"/>
        </a:p>
      </dgm:t>
    </dgm:pt>
    <dgm:pt modelId="{403C61CE-826D-4049-A1F6-3D3791199271}">
      <dgm:prSet/>
      <dgm:spPr/>
      <dgm:t>
        <a:bodyPr/>
        <a:lstStyle/>
        <a:p>
          <a:pPr algn="just" rtl="0"/>
          <a:r>
            <a:rPr lang="en-US" b="1" dirty="0" smtClean="0">
              <a:effectLst>
                <a:outerShdw blurRad="38100" dist="38100" dir="2700000" algn="tl">
                  <a:srgbClr val="000000">
                    <a:alpha val="43137"/>
                  </a:srgbClr>
                </a:outerShdw>
              </a:effectLst>
            </a:rPr>
            <a:t>Food matter and cooking processes were too complex to be described from the point of view of fundamental sciences</a:t>
          </a:r>
          <a:endParaRPr lang="it-IT" b="1" dirty="0">
            <a:effectLst>
              <a:outerShdw blurRad="38100" dist="38100" dir="2700000" algn="tl">
                <a:srgbClr val="000000">
                  <a:alpha val="43137"/>
                </a:srgbClr>
              </a:outerShdw>
            </a:effectLst>
          </a:endParaRPr>
        </a:p>
      </dgm:t>
    </dgm:pt>
    <dgm:pt modelId="{6172D1AC-9F7A-45A6-8224-8985016B0626}" type="parTrans" cxnId="{DF8D61D6-B014-486E-B399-7584BC5B86EE}">
      <dgm:prSet/>
      <dgm:spPr/>
      <dgm:t>
        <a:bodyPr/>
        <a:lstStyle/>
        <a:p>
          <a:endParaRPr lang="it-IT"/>
        </a:p>
      </dgm:t>
    </dgm:pt>
    <dgm:pt modelId="{BCF983B4-0FDE-41CB-9559-D13E28D19A1C}" type="sibTrans" cxnId="{DF8D61D6-B014-486E-B399-7584BC5B86EE}">
      <dgm:prSet/>
      <dgm:spPr/>
      <dgm:t>
        <a:bodyPr/>
        <a:lstStyle/>
        <a:p>
          <a:endParaRPr lang="it-IT"/>
        </a:p>
      </dgm:t>
    </dgm:pt>
    <dgm:pt modelId="{D3D29F38-B1B6-4B93-965D-2E0E482D4978}">
      <dgm:prSet/>
      <dgm:spPr/>
      <dgm:t>
        <a:bodyPr/>
        <a:lstStyle/>
        <a:p>
          <a:pPr algn="just" rtl="0"/>
          <a:r>
            <a:rPr lang="en-US" b="1" dirty="0" smtClean="0">
              <a:effectLst>
                <a:outerShdw blurRad="38100" dist="38100" dir="2700000" algn="tl">
                  <a:srgbClr val="000000">
                    <a:alpha val="43137"/>
                  </a:srgbClr>
                </a:outerShdw>
              </a:effectLst>
            </a:rPr>
            <a:t>Science was able to describe some distinct aspects of cooking, but wasn’t able to get </a:t>
          </a:r>
          <a:r>
            <a:rPr lang="en-US" b="1" dirty="0" smtClean="0">
              <a:solidFill>
                <a:srgbClr val="FFC000"/>
              </a:solidFill>
              <a:effectLst>
                <a:outerShdw blurRad="38100" dist="38100" dir="2700000" algn="tl">
                  <a:srgbClr val="000000">
                    <a:alpha val="43137"/>
                  </a:srgbClr>
                </a:outerShdw>
              </a:effectLst>
            </a:rPr>
            <a:t>the big picture</a:t>
          </a:r>
          <a:endParaRPr lang="it-IT" b="1" dirty="0">
            <a:solidFill>
              <a:srgbClr val="FFC000"/>
            </a:solidFill>
            <a:effectLst>
              <a:outerShdw blurRad="38100" dist="38100" dir="2700000" algn="tl">
                <a:srgbClr val="000000">
                  <a:alpha val="43137"/>
                </a:srgbClr>
              </a:outerShdw>
            </a:effectLst>
          </a:endParaRPr>
        </a:p>
      </dgm:t>
    </dgm:pt>
    <dgm:pt modelId="{1AAF6D6E-417D-4F21-9DFE-02412664A86D}" type="parTrans" cxnId="{88C782E0-6761-497C-8B65-E285472B85E4}">
      <dgm:prSet/>
      <dgm:spPr/>
      <dgm:t>
        <a:bodyPr/>
        <a:lstStyle/>
        <a:p>
          <a:endParaRPr lang="it-IT"/>
        </a:p>
      </dgm:t>
    </dgm:pt>
    <dgm:pt modelId="{29B2F82B-2D6D-4D51-AF70-6E1DF40B1F68}" type="sibTrans" cxnId="{88C782E0-6761-497C-8B65-E285472B85E4}">
      <dgm:prSet/>
      <dgm:spPr/>
      <dgm:t>
        <a:bodyPr/>
        <a:lstStyle/>
        <a:p>
          <a:endParaRPr lang="it-IT"/>
        </a:p>
      </dgm:t>
    </dgm:pt>
    <dgm:pt modelId="{FB591DF7-AAA6-4249-9138-34F1C534A80F}" type="pres">
      <dgm:prSet presAssocID="{338E5010-518E-4C4E-B4AE-E914A4D72381}" presName="outerComposite" presStyleCnt="0">
        <dgm:presLayoutVars>
          <dgm:chMax val="5"/>
          <dgm:dir/>
          <dgm:resizeHandles val="exact"/>
        </dgm:presLayoutVars>
      </dgm:prSet>
      <dgm:spPr/>
      <dgm:t>
        <a:bodyPr/>
        <a:lstStyle/>
        <a:p>
          <a:endParaRPr lang="it-IT"/>
        </a:p>
      </dgm:t>
    </dgm:pt>
    <dgm:pt modelId="{3D229D73-7B24-4A4B-A1F4-2BDA3BA8C457}" type="pres">
      <dgm:prSet presAssocID="{338E5010-518E-4C4E-B4AE-E914A4D72381}" presName="dummyMaxCanvas" presStyleCnt="0">
        <dgm:presLayoutVars/>
      </dgm:prSet>
      <dgm:spPr/>
    </dgm:pt>
    <dgm:pt modelId="{B4785534-F2CE-477A-A5E5-337CF794E220}" type="pres">
      <dgm:prSet presAssocID="{338E5010-518E-4C4E-B4AE-E914A4D72381}" presName="ThreeNodes_1" presStyleLbl="node1" presStyleIdx="0" presStyleCnt="3">
        <dgm:presLayoutVars>
          <dgm:bulletEnabled val="1"/>
        </dgm:presLayoutVars>
      </dgm:prSet>
      <dgm:spPr/>
      <dgm:t>
        <a:bodyPr/>
        <a:lstStyle/>
        <a:p>
          <a:endParaRPr lang="it-IT"/>
        </a:p>
      </dgm:t>
    </dgm:pt>
    <dgm:pt modelId="{AAC6D8B8-B914-4436-8ABB-6A04DCC4A97E}" type="pres">
      <dgm:prSet presAssocID="{338E5010-518E-4C4E-B4AE-E914A4D72381}" presName="ThreeNodes_2" presStyleLbl="node1" presStyleIdx="1" presStyleCnt="3">
        <dgm:presLayoutVars>
          <dgm:bulletEnabled val="1"/>
        </dgm:presLayoutVars>
      </dgm:prSet>
      <dgm:spPr/>
      <dgm:t>
        <a:bodyPr/>
        <a:lstStyle/>
        <a:p>
          <a:endParaRPr lang="it-IT"/>
        </a:p>
      </dgm:t>
    </dgm:pt>
    <dgm:pt modelId="{C4D236B0-AB71-4A29-AE52-4433AB1F705B}" type="pres">
      <dgm:prSet presAssocID="{338E5010-518E-4C4E-B4AE-E914A4D72381}" presName="ThreeNodes_3" presStyleLbl="node1" presStyleIdx="2" presStyleCnt="3">
        <dgm:presLayoutVars>
          <dgm:bulletEnabled val="1"/>
        </dgm:presLayoutVars>
      </dgm:prSet>
      <dgm:spPr/>
      <dgm:t>
        <a:bodyPr/>
        <a:lstStyle/>
        <a:p>
          <a:endParaRPr lang="it-IT"/>
        </a:p>
      </dgm:t>
    </dgm:pt>
    <dgm:pt modelId="{0719ECF4-B91D-461F-8711-1114BA2377F7}" type="pres">
      <dgm:prSet presAssocID="{338E5010-518E-4C4E-B4AE-E914A4D72381}" presName="ThreeConn_1-2" presStyleLbl="fgAccFollowNode1" presStyleIdx="0" presStyleCnt="2">
        <dgm:presLayoutVars>
          <dgm:bulletEnabled val="1"/>
        </dgm:presLayoutVars>
      </dgm:prSet>
      <dgm:spPr/>
      <dgm:t>
        <a:bodyPr/>
        <a:lstStyle/>
        <a:p>
          <a:endParaRPr lang="it-IT"/>
        </a:p>
      </dgm:t>
    </dgm:pt>
    <dgm:pt modelId="{5945639E-15E7-4F6B-9747-0C8991B0C227}" type="pres">
      <dgm:prSet presAssocID="{338E5010-518E-4C4E-B4AE-E914A4D72381}" presName="ThreeConn_2-3" presStyleLbl="fgAccFollowNode1" presStyleIdx="1" presStyleCnt="2">
        <dgm:presLayoutVars>
          <dgm:bulletEnabled val="1"/>
        </dgm:presLayoutVars>
      </dgm:prSet>
      <dgm:spPr/>
      <dgm:t>
        <a:bodyPr/>
        <a:lstStyle/>
        <a:p>
          <a:endParaRPr lang="it-IT"/>
        </a:p>
      </dgm:t>
    </dgm:pt>
    <dgm:pt modelId="{1E831007-8B36-43A3-833E-2D82E87F57B5}" type="pres">
      <dgm:prSet presAssocID="{338E5010-518E-4C4E-B4AE-E914A4D72381}" presName="ThreeNodes_1_text" presStyleLbl="node1" presStyleIdx="2" presStyleCnt="3">
        <dgm:presLayoutVars>
          <dgm:bulletEnabled val="1"/>
        </dgm:presLayoutVars>
      </dgm:prSet>
      <dgm:spPr/>
      <dgm:t>
        <a:bodyPr/>
        <a:lstStyle/>
        <a:p>
          <a:endParaRPr lang="it-IT"/>
        </a:p>
      </dgm:t>
    </dgm:pt>
    <dgm:pt modelId="{18EB46B2-C980-4DE9-948B-562528A71597}" type="pres">
      <dgm:prSet presAssocID="{338E5010-518E-4C4E-B4AE-E914A4D72381}" presName="ThreeNodes_2_text" presStyleLbl="node1" presStyleIdx="2" presStyleCnt="3">
        <dgm:presLayoutVars>
          <dgm:bulletEnabled val="1"/>
        </dgm:presLayoutVars>
      </dgm:prSet>
      <dgm:spPr/>
      <dgm:t>
        <a:bodyPr/>
        <a:lstStyle/>
        <a:p>
          <a:endParaRPr lang="it-IT"/>
        </a:p>
      </dgm:t>
    </dgm:pt>
    <dgm:pt modelId="{FD02E610-FF9B-4AD7-B734-EB59598FF822}" type="pres">
      <dgm:prSet presAssocID="{338E5010-518E-4C4E-B4AE-E914A4D72381}" presName="ThreeNodes_3_text" presStyleLbl="node1" presStyleIdx="2" presStyleCnt="3">
        <dgm:presLayoutVars>
          <dgm:bulletEnabled val="1"/>
        </dgm:presLayoutVars>
      </dgm:prSet>
      <dgm:spPr/>
      <dgm:t>
        <a:bodyPr/>
        <a:lstStyle/>
        <a:p>
          <a:endParaRPr lang="it-IT"/>
        </a:p>
      </dgm:t>
    </dgm:pt>
  </dgm:ptLst>
  <dgm:cxnLst>
    <dgm:cxn modelId="{DF4D102E-F681-4E5C-AC77-144C1DF8C90A}" type="presOf" srcId="{D4FBD690-BBCE-45D6-B4B6-783037139279}" destId="{0719ECF4-B91D-461F-8711-1114BA2377F7}" srcOrd="0" destOrd="0" presId="urn:microsoft.com/office/officeart/2005/8/layout/vProcess5"/>
    <dgm:cxn modelId="{DF8D61D6-B014-486E-B399-7584BC5B86EE}" srcId="{338E5010-518E-4C4E-B4AE-E914A4D72381}" destId="{403C61CE-826D-4049-A1F6-3D3791199271}" srcOrd="1" destOrd="0" parTransId="{6172D1AC-9F7A-45A6-8224-8985016B0626}" sibTransId="{BCF983B4-0FDE-41CB-9559-D13E28D19A1C}"/>
    <dgm:cxn modelId="{B47872F6-5722-449B-B658-41999CAC519C}" srcId="{338E5010-518E-4C4E-B4AE-E914A4D72381}" destId="{759A7FCD-3D99-4886-8251-D3299AE88988}" srcOrd="0" destOrd="0" parTransId="{2B728C78-C1AD-4A09-9610-5CB11552B8B8}" sibTransId="{D4FBD690-BBCE-45D6-B4B6-783037139279}"/>
    <dgm:cxn modelId="{14173430-AC64-4FF2-8BBF-D53871883D35}" type="presOf" srcId="{759A7FCD-3D99-4886-8251-D3299AE88988}" destId="{1E831007-8B36-43A3-833E-2D82E87F57B5}" srcOrd="1" destOrd="0" presId="urn:microsoft.com/office/officeart/2005/8/layout/vProcess5"/>
    <dgm:cxn modelId="{3C8676BD-91ED-4FE9-885C-5D8A2DB7DD92}" type="presOf" srcId="{D3D29F38-B1B6-4B93-965D-2E0E482D4978}" destId="{C4D236B0-AB71-4A29-AE52-4433AB1F705B}" srcOrd="0" destOrd="0" presId="urn:microsoft.com/office/officeart/2005/8/layout/vProcess5"/>
    <dgm:cxn modelId="{D3326291-2182-48C0-8227-0542B5E965AF}" type="presOf" srcId="{759A7FCD-3D99-4886-8251-D3299AE88988}" destId="{B4785534-F2CE-477A-A5E5-337CF794E220}" srcOrd="0" destOrd="0" presId="urn:microsoft.com/office/officeart/2005/8/layout/vProcess5"/>
    <dgm:cxn modelId="{88C782E0-6761-497C-8B65-E285472B85E4}" srcId="{338E5010-518E-4C4E-B4AE-E914A4D72381}" destId="{D3D29F38-B1B6-4B93-965D-2E0E482D4978}" srcOrd="2" destOrd="0" parTransId="{1AAF6D6E-417D-4F21-9DFE-02412664A86D}" sibTransId="{29B2F82B-2D6D-4D51-AF70-6E1DF40B1F68}"/>
    <dgm:cxn modelId="{E5D6861A-0105-4D43-890F-E4BB35983C6D}" type="presOf" srcId="{D3D29F38-B1B6-4B93-965D-2E0E482D4978}" destId="{FD02E610-FF9B-4AD7-B734-EB59598FF822}" srcOrd="1" destOrd="0" presId="urn:microsoft.com/office/officeart/2005/8/layout/vProcess5"/>
    <dgm:cxn modelId="{0482940E-DE4B-49D7-A620-33711F59725D}" type="presOf" srcId="{338E5010-518E-4C4E-B4AE-E914A4D72381}" destId="{FB591DF7-AAA6-4249-9138-34F1C534A80F}" srcOrd="0" destOrd="0" presId="urn:microsoft.com/office/officeart/2005/8/layout/vProcess5"/>
    <dgm:cxn modelId="{3321AD63-0537-4A03-B458-F6FC3D3E578E}" type="presOf" srcId="{BCF983B4-0FDE-41CB-9559-D13E28D19A1C}" destId="{5945639E-15E7-4F6B-9747-0C8991B0C227}" srcOrd="0" destOrd="0" presId="urn:microsoft.com/office/officeart/2005/8/layout/vProcess5"/>
    <dgm:cxn modelId="{CA53C3A2-AA7D-45C4-944D-D753C351150B}" type="presOf" srcId="{403C61CE-826D-4049-A1F6-3D3791199271}" destId="{AAC6D8B8-B914-4436-8ABB-6A04DCC4A97E}" srcOrd="0" destOrd="0" presId="urn:microsoft.com/office/officeart/2005/8/layout/vProcess5"/>
    <dgm:cxn modelId="{2D0786A9-04C8-4966-97C2-C55CBD80642A}" type="presOf" srcId="{403C61CE-826D-4049-A1F6-3D3791199271}" destId="{18EB46B2-C980-4DE9-948B-562528A71597}" srcOrd="1" destOrd="0" presId="urn:microsoft.com/office/officeart/2005/8/layout/vProcess5"/>
    <dgm:cxn modelId="{49458EED-DCD8-415D-87AA-90E127721706}" type="presParOf" srcId="{FB591DF7-AAA6-4249-9138-34F1C534A80F}" destId="{3D229D73-7B24-4A4B-A1F4-2BDA3BA8C457}" srcOrd="0" destOrd="0" presId="urn:microsoft.com/office/officeart/2005/8/layout/vProcess5"/>
    <dgm:cxn modelId="{AC9A250E-5251-4BCC-96DB-BE98E59FCA53}" type="presParOf" srcId="{FB591DF7-AAA6-4249-9138-34F1C534A80F}" destId="{B4785534-F2CE-477A-A5E5-337CF794E220}" srcOrd="1" destOrd="0" presId="urn:microsoft.com/office/officeart/2005/8/layout/vProcess5"/>
    <dgm:cxn modelId="{74A023A1-6275-4580-826A-42893A7BB972}" type="presParOf" srcId="{FB591DF7-AAA6-4249-9138-34F1C534A80F}" destId="{AAC6D8B8-B914-4436-8ABB-6A04DCC4A97E}" srcOrd="2" destOrd="0" presId="urn:microsoft.com/office/officeart/2005/8/layout/vProcess5"/>
    <dgm:cxn modelId="{BA82A289-001D-4E22-862E-421BEE42DFFF}" type="presParOf" srcId="{FB591DF7-AAA6-4249-9138-34F1C534A80F}" destId="{C4D236B0-AB71-4A29-AE52-4433AB1F705B}" srcOrd="3" destOrd="0" presId="urn:microsoft.com/office/officeart/2005/8/layout/vProcess5"/>
    <dgm:cxn modelId="{7313AD07-D40B-4DA9-9BA5-08EAF7EDE665}" type="presParOf" srcId="{FB591DF7-AAA6-4249-9138-34F1C534A80F}" destId="{0719ECF4-B91D-461F-8711-1114BA2377F7}" srcOrd="4" destOrd="0" presId="urn:microsoft.com/office/officeart/2005/8/layout/vProcess5"/>
    <dgm:cxn modelId="{24649C2E-76FC-469F-A907-DAC9AEDD49EE}" type="presParOf" srcId="{FB591DF7-AAA6-4249-9138-34F1C534A80F}" destId="{5945639E-15E7-4F6B-9747-0C8991B0C227}" srcOrd="5" destOrd="0" presId="urn:microsoft.com/office/officeart/2005/8/layout/vProcess5"/>
    <dgm:cxn modelId="{7C93A014-57B2-45E9-967C-A13842B6264D}" type="presParOf" srcId="{FB591DF7-AAA6-4249-9138-34F1C534A80F}" destId="{1E831007-8B36-43A3-833E-2D82E87F57B5}" srcOrd="6" destOrd="0" presId="urn:microsoft.com/office/officeart/2005/8/layout/vProcess5"/>
    <dgm:cxn modelId="{C37032F1-AB38-4677-8862-27CB660A3A10}" type="presParOf" srcId="{FB591DF7-AAA6-4249-9138-34F1C534A80F}" destId="{18EB46B2-C980-4DE9-948B-562528A71597}" srcOrd="7" destOrd="0" presId="urn:microsoft.com/office/officeart/2005/8/layout/vProcess5"/>
    <dgm:cxn modelId="{CCD46CA3-F0F5-46D2-9E2A-1314D411A3C0}" type="presParOf" srcId="{FB591DF7-AAA6-4249-9138-34F1C534A80F}" destId="{FD02E610-FF9B-4AD7-B734-EB59598FF822}"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540DDB-1D1E-4C7A-9FC9-10985474CB1C}" type="doc">
      <dgm:prSet loTypeId="urn:microsoft.com/office/officeart/2005/8/layout/lProcess2" loCatId="list" qsTypeId="urn:microsoft.com/office/officeart/2005/8/quickstyle/simple5" qsCatId="simple" csTypeId="urn:microsoft.com/office/officeart/2005/8/colors/colorful5" csCatId="colorful"/>
      <dgm:spPr/>
      <dgm:t>
        <a:bodyPr/>
        <a:lstStyle/>
        <a:p>
          <a:endParaRPr lang="it-IT"/>
        </a:p>
      </dgm:t>
    </dgm:pt>
    <dgm:pt modelId="{B4DD3523-9AAF-4C1D-80BE-1068272FA69A}">
      <dgm:prSet/>
      <dgm:spPr/>
      <dgm:t>
        <a:bodyPr/>
        <a:lstStyle/>
        <a:p>
          <a:pPr rtl="0"/>
          <a:r>
            <a:rPr lang="it-IT" dirty="0" smtClean="0"/>
            <a:t>France</a:t>
          </a:r>
          <a:endParaRPr lang="it-IT" dirty="0"/>
        </a:p>
      </dgm:t>
    </dgm:pt>
    <dgm:pt modelId="{CE986FFB-7808-43BF-9550-86067F2F3446}" type="parTrans" cxnId="{A1F57314-792F-4D6B-B6B9-3772AB968226}">
      <dgm:prSet/>
      <dgm:spPr/>
      <dgm:t>
        <a:bodyPr/>
        <a:lstStyle/>
        <a:p>
          <a:endParaRPr lang="it-IT"/>
        </a:p>
      </dgm:t>
    </dgm:pt>
    <dgm:pt modelId="{85D54C5E-E8AF-4CF9-A371-E5B9D7E4A35F}" type="sibTrans" cxnId="{A1F57314-792F-4D6B-B6B9-3772AB968226}">
      <dgm:prSet/>
      <dgm:spPr/>
      <dgm:t>
        <a:bodyPr/>
        <a:lstStyle/>
        <a:p>
          <a:endParaRPr lang="it-IT"/>
        </a:p>
      </dgm:t>
    </dgm:pt>
    <dgm:pt modelId="{CB1D3842-9952-4216-90BD-8C0189F40692}">
      <dgm:prSet/>
      <dgm:spPr/>
      <dgm:t>
        <a:bodyPr/>
        <a:lstStyle/>
        <a:p>
          <a:pPr rtl="0"/>
          <a:r>
            <a:rPr lang="it-IT" b="1" dirty="0" smtClean="0">
              <a:effectLst>
                <a:outerShdw blurRad="38100" dist="38100" dir="2700000" algn="tl">
                  <a:srgbClr val="000000">
                    <a:alpha val="43137"/>
                  </a:srgbClr>
                </a:outerShdw>
              </a:effectLst>
            </a:rPr>
            <a:t>Pierre </a:t>
          </a:r>
          <a:r>
            <a:rPr lang="it-IT" b="1" dirty="0" err="1" smtClean="0">
              <a:effectLst>
                <a:outerShdw blurRad="38100" dist="38100" dir="2700000" algn="tl">
                  <a:srgbClr val="000000">
                    <a:alpha val="43137"/>
                  </a:srgbClr>
                </a:outerShdw>
              </a:effectLst>
            </a:rPr>
            <a:t>Gagnaire</a:t>
          </a:r>
          <a:endParaRPr lang="it-IT" b="1" dirty="0">
            <a:effectLst>
              <a:outerShdw blurRad="38100" dist="38100" dir="2700000" algn="tl">
                <a:srgbClr val="000000">
                  <a:alpha val="43137"/>
                </a:srgbClr>
              </a:outerShdw>
            </a:effectLst>
          </a:endParaRPr>
        </a:p>
      </dgm:t>
    </dgm:pt>
    <dgm:pt modelId="{8CCF30D7-07B2-4BD9-9219-6AB15926CBFE}" type="parTrans" cxnId="{D6248368-8B4C-4551-BB73-ED4F0EABBA4C}">
      <dgm:prSet/>
      <dgm:spPr/>
      <dgm:t>
        <a:bodyPr/>
        <a:lstStyle/>
        <a:p>
          <a:endParaRPr lang="it-IT"/>
        </a:p>
      </dgm:t>
    </dgm:pt>
    <dgm:pt modelId="{6C661350-8675-4407-8D6A-1655EE97B194}" type="sibTrans" cxnId="{D6248368-8B4C-4551-BB73-ED4F0EABBA4C}">
      <dgm:prSet/>
      <dgm:spPr/>
      <dgm:t>
        <a:bodyPr/>
        <a:lstStyle/>
        <a:p>
          <a:endParaRPr lang="it-IT"/>
        </a:p>
      </dgm:t>
    </dgm:pt>
    <dgm:pt modelId="{CBE9DC08-1837-4AC6-B60A-5B7D03EB3571}">
      <dgm:prSet/>
      <dgm:spPr/>
      <dgm:t>
        <a:bodyPr/>
        <a:lstStyle/>
        <a:p>
          <a:pPr rtl="0"/>
          <a:r>
            <a:rPr lang="it-IT" b="1" dirty="0" err="1" smtClean="0">
              <a:effectLst>
                <a:outerShdw blurRad="38100" dist="38100" dir="2700000" algn="tl">
                  <a:srgbClr val="000000">
                    <a:alpha val="43137"/>
                  </a:srgbClr>
                </a:outerShdw>
              </a:effectLst>
            </a:rPr>
            <a:t>Hervé</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This</a:t>
          </a:r>
          <a:endParaRPr lang="it-IT" b="1" dirty="0">
            <a:effectLst>
              <a:outerShdw blurRad="38100" dist="38100" dir="2700000" algn="tl">
                <a:srgbClr val="000000">
                  <a:alpha val="43137"/>
                </a:srgbClr>
              </a:outerShdw>
            </a:effectLst>
          </a:endParaRPr>
        </a:p>
      </dgm:t>
    </dgm:pt>
    <dgm:pt modelId="{99D94688-EFA2-4C3E-97A4-DD266DF10294}" type="parTrans" cxnId="{9368D09F-F54A-4E10-BEDF-7A3184D5E8B4}">
      <dgm:prSet/>
      <dgm:spPr/>
      <dgm:t>
        <a:bodyPr/>
        <a:lstStyle/>
        <a:p>
          <a:endParaRPr lang="it-IT"/>
        </a:p>
      </dgm:t>
    </dgm:pt>
    <dgm:pt modelId="{5933B809-FBAB-48BA-B7A4-8AE3D5D7FAB8}" type="sibTrans" cxnId="{9368D09F-F54A-4E10-BEDF-7A3184D5E8B4}">
      <dgm:prSet/>
      <dgm:spPr/>
      <dgm:t>
        <a:bodyPr/>
        <a:lstStyle/>
        <a:p>
          <a:endParaRPr lang="it-IT"/>
        </a:p>
      </dgm:t>
    </dgm:pt>
    <dgm:pt modelId="{B81BE19D-54AE-4715-84CE-E1D2310F3879}">
      <dgm:prSet/>
      <dgm:spPr/>
      <dgm:t>
        <a:bodyPr/>
        <a:lstStyle/>
        <a:p>
          <a:pPr rtl="0"/>
          <a:r>
            <a:rPr lang="it-IT" dirty="0" smtClean="0"/>
            <a:t>UK</a:t>
          </a:r>
          <a:endParaRPr lang="it-IT" dirty="0"/>
        </a:p>
      </dgm:t>
    </dgm:pt>
    <dgm:pt modelId="{CB598695-D816-4853-9923-F113B56A5629}" type="parTrans" cxnId="{6BDB543B-AEC8-417D-8731-72E53A29FC71}">
      <dgm:prSet/>
      <dgm:spPr/>
      <dgm:t>
        <a:bodyPr/>
        <a:lstStyle/>
        <a:p>
          <a:endParaRPr lang="it-IT"/>
        </a:p>
      </dgm:t>
    </dgm:pt>
    <dgm:pt modelId="{CB27CF8C-4B86-45E1-A083-2B766785698E}" type="sibTrans" cxnId="{6BDB543B-AEC8-417D-8731-72E53A29FC71}">
      <dgm:prSet/>
      <dgm:spPr/>
      <dgm:t>
        <a:bodyPr/>
        <a:lstStyle/>
        <a:p>
          <a:endParaRPr lang="it-IT"/>
        </a:p>
      </dgm:t>
    </dgm:pt>
    <dgm:pt modelId="{96718332-B5CC-4B14-A4C1-6AD30C3DB7C7}">
      <dgm:prSet/>
      <dgm:spPr/>
      <dgm:t>
        <a:bodyPr/>
        <a:lstStyle/>
        <a:p>
          <a:pPr rtl="0"/>
          <a:r>
            <a:rPr lang="it-IT" b="1" dirty="0" err="1" smtClean="0">
              <a:effectLst>
                <a:outerShdw blurRad="38100" dist="38100" dir="2700000" algn="tl">
                  <a:srgbClr val="000000">
                    <a:alpha val="43137"/>
                  </a:srgbClr>
                </a:outerShdw>
              </a:effectLst>
            </a:rPr>
            <a:t>Heston</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Blumenthal</a:t>
          </a:r>
          <a:endParaRPr lang="it-IT" b="1" dirty="0">
            <a:effectLst>
              <a:outerShdw blurRad="38100" dist="38100" dir="2700000" algn="tl">
                <a:srgbClr val="000000">
                  <a:alpha val="43137"/>
                </a:srgbClr>
              </a:outerShdw>
            </a:effectLst>
          </a:endParaRPr>
        </a:p>
      </dgm:t>
    </dgm:pt>
    <dgm:pt modelId="{A9CFCCEE-82C8-4325-BF2F-BB1C802B09F2}" type="parTrans" cxnId="{7846B16A-DEAD-472B-B433-7A1D3D4EAB15}">
      <dgm:prSet/>
      <dgm:spPr/>
      <dgm:t>
        <a:bodyPr/>
        <a:lstStyle/>
        <a:p>
          <a:endParaRPr lang="it-IT"/>
        </a:p>
      </dgm:t>
    </dgm:pt>
    <dgm:pt modelId="{F2EDE98C-A6A6-4C59-BB42-F0BF3CA2E90E}" type="sibTrans" cxnId="{7846B16A-DEAD-472B-B433-7A1D3D4EAB15}">
      <dgm:prSet/>
      <dgm:spPr/>
      <dgm:t>
        <a:bodyPr/>
        <a:lstStyle/>
        <a:p>
          <a:endParaRPr lang="it-IT"/>
        </a:p>
      </dgm:t>
    </dgm:pt>
    <dgm:pt modelId="{38F04831-DD0C-4907-A762-DDA97A13D291}">
      <dgm:prSet/>
      <dgm:spPr/>
      <dgm:t>
        <a:bodyPr/>
        <a:lstStyle/>
        <a:p>
          <a:pPr rtl="0"/>
          <a:r>
            <a:rPr lang="it-IT" b="1" dirty="0" smtClean="0">
              <a:effectLst>
                <a:outerShdw blurRad="38100" dist="38100" dir="2700000" algn="tl">
                  <a:srgbClr val="000000">
                    <a:alpha val="43137"/>
                  </a:srgbClr>
                </a:outerShdw>
              </a:effectLst>
            </a:rPr>
            <a:t>Peter </a:t>
          </a:r>
          <a:r>
            <a:rPr lang="it-IT" b="1" dirty="0" err="1" smtClean="0">
              <a:effectLst>
                <a:outerShdw blurRad="38100" dist="38100" dir="2700000" algn="tl">
                  <a:srgbClr val="000000">
                    <a:alpha val="43137"/>
                  </a:srgbClr>
                </a:outerShdw>
              </a:effectLst>
            </a:rPr>
            <a:t>Barham</a:t>
          </a:r>
          <a:endParaRPr lang="it-IT" b="1" dirty="0">
            <a:effectLst>
              <a:outerShdw blurRad="38100" dist="38100" dir="2700000" algn="tl">
                <a:srgbClr val="000000">
                  <a:alpha val="43137"/>
                </a:srgbClr>
              </a:outerShdw>
            </a:effectLst>
          </a:endParaRPr>
        </a:p>
      </dgm:t>
    </dgm:pt>
    <dgm:pt modelId="{7E91CB8A-4999-4B94-8141-CC218DD833A8}" type="parTrans" cxnId="{A8BFAD65-F6F2-458F-B9D4-01392FB49725}">
      <dgm:prSet/>
      <dgm:spPr/>
      <dgm:t>
        <a:bodyPr/>
        <a:lstStyle/>
        <a:p>
          <a:endParaRPr lang="it-IT"/>
        </a:p>
      </dgm:t>
    </dgm:pt>
    <dgm:pt modelId="{D20165DA-40C9-423D-8D44-23C8F0B9C356}" type="sibTrans" cxnId="{A8BFAD65-F6F2-458F-B9D4-01392FB49725}">
      <dgm:prSet/>
      <dgm:spPr/>
      <dgm:t>
        <a:bodyPr/>
        <a:lstStyle/>
        <a:p>
          <a:endParaRPr lang="it-IT"/>
        </a:p>
      </dgm:t>
    </dgm:pt>
    <dgm:pt modelId="{23F91522-1470-440E-9B6F-B88C0F94C0A8}">
      <dgm:prSet/>
      <dgm:spPr/>
      <dgm:t>
        <a:bodyPr/>
        <a:lstStyle/>
        <a:p>
          <a:pPr rtl="0"/>
          <a:r>
            <a:rPr lang="it-IT" smtClean="0"/>
            <a:t>Spain</a:t>
          </a:r>
          <a:endParaRPr lang="it-IT"/>
        </a:p>
      </dgm:t>
    </dgm:pt>
    <dgm:pt modelId="{DAB74A5E-D474-4D21-9E4D-FB67BD49DFC3}" type="parTrans" cxnId="{1307F352-BA0E-49E4-93F6-1BC1B8DF30E2}">
      <dgm:prSet/>
      <dgm:spPr/>
      <dgm:t>
        <a:bodyPr/>
        <a:lstStyle/>
        <a:p>
          <a:endParaRPr lang="it-IT"/>
        </a:p>
      </dgm:t>
    </dgm:pt>
    <dgm:pt modelId="{0D3A5B2B-FE19-4DAC-B72A-346B1B8C585C}" type="sibTrans" cxnId="{1307F352-BA0E-49E4-93F6-1BC1B8DF30E2}">
      <dgm:prSet/>
      <dgm:spPr/>
      <dgm:t>
        <a:bodyPr/>
        <a:lstStyle/>
        <a:p>
          <a:endParaRPr lang="it-IT"/>
        </a:p>
      </dgm:t>
    </dgm:pt>
    <dgm:pt modelId="{6FA24A89-0F47-49F5-A937-503FE02CC9BE}">
      <dgm:prSet/>
      <dgm:spPr/>
      <dgm:t>
        <a:bodyPr/>
        <a:lstStyle/>
        <a:p>
          <a:pPr rtl="0"/>
          <a:r>
            <a:rPr lang="it-IT" b="1" dirty="0" err="1" smtClean="0">
              <a:effectLst>
                <a:outerShdw blurRad="38100" dist="38100" dir="2700000" algn="tl">
                  <a:srgbClr val="000000">
                    <a:alpha val="43137"/>
                  </a:srgbClr>
                </a:outerShdw>
              </a:effectLst>
            </a:rPr>
            <a:t>Raimundo</a:t>
          </a:r>
          <a:r>
            <a:rPr lang="it-IT" b="1" dirty="0" smtClean="0">
              <a:effectLst>
                <a:outerShdw blurRad="38100" dist="38100" dir="2700000" algn="tl">
                  <a:srgbClr val="000000">
                    <a:alpha val="43137"/>
                  </a:srgbClr>
                </a:outerShdw>
              </a:effectLst>
            </a:rPr>
            <a:t> Garcia del Moral</a:t>
          </a:r>
          <a:endParaRPr lang="it-IT" b="1" dirty="0">
            <a:effectLst>
              <a:outerShdw blurRad="38100" dist="38100" dir="2700000" algn="tl">
                <a:srgbClr val="000000">
                  <a:alpha val="43137"/>
                </a:srgbClr>
              </a:outerShdw>
            </a:effectLst>
          </a:endParaRPr>
        </a:p>
      </dgm:t>
    </dgm:pt>
    <dgm:pt modelId="{0D3844B9-B4CD-4032-862F-3827F03B7E72}" type="parTrans" cxnId="{05734C27-514B-442B-AA8A-A2004BC27AF3}">
      <dgm:prSet/>
      <dgm:spPr/>
      <dgm:t>
        <a:bodyPr/>
        <a:lstStyle/>
        <a:p>
          <a:endParaRPr lang="it-IT"/>
        </a:p>
      </dgm:t>
    </dgm:pt>
    <dgm:pt modelId="{B0CECF6A-1A4E-4785-A721-CCFF1BC4B33E}" type="sibTrans" cxnId="{05734C27-514B-442B-AA8A-A2004BC27AF3}">
      <dgm:prSet/>
      <dgm:spPr/>
      <dgm:t>
        <a:bodyPr/>
        <a:lstStyle/>
        <a:p>
          <a:endParaRPr lang="it-IT"/>
        </a:p>
      </dgm:t>
    </dgm:pt>
    <dgm:pt modelId="{BE984D63-7056-4AD7-A6FB-9C9E2B3C9466}">
      <dgm:prSet/>
      <dgm:spPr/>
      <dgm:t>
        <a:bodyPr/>
        <a:lstStyle/>
        <a:p>
          <a:pPr rtl="0"/>
          <a:r>
            <a:rPr lang="it-IT" b="1" dirty="0" err="1" smtClean="0">
              <a:effectLst>
                <a:outerShdw blurRad="38100" dist="38100" dir="2700000" algn="tl">
                  <a:srgbClr val="000000">
                    <a:alpha val="43137"/>
                  </a:srgbClr>
                </a:outerShdw>
              </a:effectLst>
            </a:rPr>
            <a:t>Andoni</a:t>
          </a:r>
          <a:r>
            <a:rPr lang="it-IT" b="1" dirty="0" smtClean="0">
              <a:effectLst>
                <a:outerShdw blurRad="38100" dist="38100" dir="2700000" algn="tl">
                  <a:srgbClr val="000000">
                    <a:alpha val="43137"/>
                  </a:srgbClr>
                </a:outerShdw>
              </a:effectLst>
            </a:rPr>
            <a:t> Luis </a:t>
          </a:r>
          <a:r>
            <a:rPr lang="it-IT" b="1" dirty="0" err="1" smtClean="0">
              <a:effectLst>
                <a:outerShdw blurRad="38100" dist="38100" dir="2700000" algn="tl">
                  <a:srgbClr val="000000">
                    <a:alpha val="43137"/>
                  </a:srgbClr>
                </a:outerShdw>
              </a:effectLst>
            </a:rPr>
            <a:t>Aduriz</a:t>
          </a:r>
          <a:endParaRPr lang="it-IT" b="1" dirty="0">
            <a:effectLst>
              <a:outerShdw blurRad="38100" dist="38100" dir="2700000" algn="tl">
                <a:srgbClr val="000000">
                  <a:alpha val="43137"/>
                </a:srgbClr>
              </a:outerShdw>
            </a:effectLst>
          </a:endParaRPr>
        </a:p>
      </dgm:t>
    </dgm:pt>
    <dgm:pt modelId="{FB9697F7-90AC-4F53-8047-ABCCADEED74E}" type="parTrans" cxnId="{21606981-E257-4C92-A54F-F8084294FB46}">
      <dgm:prSet/>
      <dgm:spPr/>
      <dgm:t>
        <a:bodyPr/>
        <a:lstStyle/>
        <a:p>
          <a:endParaRPr lang="it-IT"/>
        </a:p>
      </dgm:t>
    </dgm:pt>
    <dgm:pt modelId="{B514559A-04E5-4B7B-BD62-137BBEE657D5}" type="sibTrans" cxnId="{21606981-E257-4C92-A54F-F8084294FB46}">
      <dgm:prSet/>
      <dgm:spPr/>
      <dgm:t>
        <a:bodyPr/>
        <a:lstStyle/>
        <a:p>
          <a:endParaRPr lang="it-IT"/>
        </a:p>
      </dgm:t>
    </dgm:pt>
    <dgm:pt modelId="{E66E5143-8CC3-4571-8EB9-B0DFC8FD774E}">
      <dgm:prSet/>
      <dgm:spPr/>
      <dgm:t>
        <a:bodyPr/>
        <a:lstStyle/>
        <a:p>
          <a:pPr rtl="0"/>
          <a:r>
            <a:rPr lang="it-IT" smtClean="0"/>
            <a:t>Spain</a:t>
          </a:r>
          <a:endParaRPr lang="it-IT"/>
        </a:p>
      </dgm:t>
    </dgm:pt>
    <dgm:pt modelId="{032DBE7C-6A14-409D-9AB9-08932C753369}" type="parTrans" cxnId="{5051684A-C7C3-41C5-8FFC-E58F95B101D7}">
      <dgm:prSet/>
      <dgm:spPr/>
      <dgm:t>
        <a:bodyPr/>
        <a:lstStyle/>
        <a:p>
          <a:endParaRPr lang="it-IT"/>
        </a:p>
      </dgm:t>
    </dgm:pt>
    <dgm:pt modelId="{9CFE560D-245C-4962-A0FD-09724B580C2D}" type="sibTrans" cxnId="{5051684A-C7C3-41C5-8FFC-E58F95B101D7}">
      <dgm:prSet/>
      <dgm:spPr/>
      <dgm:t>
        <a:bodyPr/>
        <a:lstStyle/>
        <a:p>
          <a:endParaRPr lang="it-IT"/>
        </a:p>
      </dgm:t>
    </dgm:pt>
    <dgm:pt modelId="{E2A26745-30F8-4465-8EC4-600E639B9955}">
      <dgm:prSet/>
      <dgm:spPr/>
      <dgm:t>
        <a:bodyPr/>
        <a:lstStyle/>
        <a:p>
          <a:pPr rtl="0"/>
          <a:r>
            <a:rPr lang="it-IT" b="1" dirty="0" err="1" smtClean="0">
              <a:effectLst>
                <a:outerShdw blurRad="38100" dist="38100" dir="2700000" algn="tl">
                  <a:srgbClr val="000000">
                    <a:alpha val="43137"/>
                  </a:srgbClr>
                </a:outerShdw>
              </a:effectLst>
            </a:rPr>
            <a:t>Ferran</a:t>
          </a:r>
          <a:r>
            <a:rPr lang="it-IT" b="1" dirty="0" smtClean="0">
              <a:effectLst>
                <a:outerShdw blurRad="38100" dist="38100" dir="2700000" algn="tl">
                  <a:srgbClr val="000000">
                    <a:alpha val="43137"/>
                  </a:srgbClr>
                </a:outerShdw>
              </a:effectLst>
            </a:rPr>
            <a:t> Adrià</a:t>
          </a:r>
          <a:endParaRPr lang="it-IT" b="1" dirty="0">
            <a:effectLst>
              <a:outerShdw blurRad="38100" dist="38100" dir="2700000" algn="tl">
                <a:srgbClr val="000000">
                  <a:alpha val="43137"/>
                </a:srgbClr>
              </a:outerShdw>
            </a:effectLst>
          </a:endParaRPr>
        </a:p>
      </dgm:t>
    </dgm:pt>
    <dgm:pt modelId="{60E96ED8-BC02-470A-AE71-449C7F64E8E0}" type="parTrans" cxnId="{985A90A4-D21E-424A-9E62-550C599721D3}">
      <dgm:prSet/>
      <dgm:spPr/>
      <dgm:t>
        <a:bodyPr/>
        <a:lstStyle/>
        <a:p>
          <a:endParaRPr lang="it-IT"/>
        </a:p>
      </dgm:t>
    </dgm:pt>
    <dgm:pt modelId="{DCE87D9B-A46C-44EB-8453-511C1A9C9406}" type="sibTrans" cxnId="{985A90A4-D21E-424A-9E62-550C599721D3}">
      <dgm:prSet/>
      <dgm:spPr/>
      <dgm:t>
        <a:bodyPr/>
        <a:lstStyle/>
        <a:p>
          <a:endParaRPr lang="it-IT"/>
        </a:p>
      </dgm:t>
    </dgm:pt>
    <dgm:pt modelId="{1DE97216-1F22-43FA-9F92-B339414AEE34}">
      <dgm:prSet/>
      <dgm:spPr/>
      <dgm:t>
        <a:bodyPr/>
        <a:lstStyle/>
        <a:p>
          <a:pPr rtl="0"/>
          <a:r>
            <a:rPr lang="it-IT" b="1" dirty="0" smtClean="0">
              <a:effectLst>
                <a:outerShdw blurRad="38100" dist="38100" dir="2700000" algn="tl">
                  <a:srgbClr val="000000">
                    <a:alpha val="43137"/>
                  </a:srgbClr>
                </a:outerShdw>
              </a:effectLst>
            </a:rPr>
            <a:t>Pere </a:t>
          </a:r>
          <a:r>
            <a:rPr lang="it-IT" b="1" dirty="0" err="1" smtClean="0">
              <a:effectLst>
                <a:outerShdw blurRad="38100" dist="38100" dir="2700000" algn="tl">
                  <a:srgbClr val="000000">
                    <a:alpha val="43137"/>
                  </a:srgbClr>
                </a:outerShdw>
              </a:effectLst>
            </a:rPr>
            <a:t>Castells</a:t>
          </a:r>
          <a:endParaRPr lang="it-IT" b="1" dirty="0">
            <a:effectLst>
              <a:outerShdw blurRad="38100" dist="38100" dir="2700000" algn="tl">
                <a:srgbClr val="000000">
                  <a:alpha val="43137"/>
                </a:srgbClr>
              </a:outerShdw>
            </a:effectLst>
          </a:endParaRPr>
        </a:p>
      </dgm:t>
    </dgm:pt>
    <dgm:pt modelId="{4EAD6DE1-CB45-4887-A7F1-287781267E00}" type="parTrans" cxnId="{462E15B0-5081-49DA-B792-D398503130F8}">
      <dgm:prSet/>
      <dgm:spPr/>
      <dgm:t>
        <a:bodyPr/>
        <a:lstStyle/>
        <a:p>
          <a:endParaRPr lang="it-IT"/>
        </a:p>
      </dgm:t>
    </dgm:pt>
    <dgm:pt modelId="{1104CAC1-1839-48D5-8495-6784540D50E1}" type="sibTrans" cxnId="{462E15B0-5081-49DA-B792-D398503130F8}">
      <dgm:prSet/>
      <dgm:spPr/>
      <dgm:t>
        <a:bodyPr/>
        <a:lstStyle/>
        <a:p>
          <a:endParaRPr lang="it-IT"/>
        </a:p>
      </dgm:t>
    </dgm:pt>
    <dgm:pt modelId="{347F5C43-DE33-4976-B11E-0B38F22305E3}">
      <dgm:prSet/>
      <dgm:spPr/>
      <dgm:t>
        <a:bodyPr/>
        <a:lstStyle/>
        <a:p>
          <a:pPr rtl="0"/>
          <a:r>
            <a:rPr lang="it-IT" smtClean="0"/>
            <a:t>Italy</a:t>
          </a:r>
          <a:endParaRPr lang="it-IT"/>
        </a:p>
      </dgm:t>
    </dgm:pt>
    <dgm:pt modelId="{F3DBB0DE-45B3-4D62-8864-E6C1C62DE6AB}" type="parTrans" cxnId="{B5F97995-CAB1-49E0-9605-3861FE841638}">
      <dgm:prSet/>
      <dgm:spPr/>
      <dgm:t>
        <a:bodyPr/>
        <a:lstStyle/>
        <a:p>
          <a:endParaRPr lang="it-IT"/>
        </a:p>
      </dgm:t>
    </dgm:pt>
    <dgm:pt modelId="{54EA1688-6A85-4337-A908-9F0FEA1EE539}" type="sibTrans" cxnId="{B5F97995-CAB1-49E0-9605-3861FE841638}">
      <dgm:prSet/>
      <dgm:spPr/>
      <dgm:t>
        <a:bodyPr/>
        <a:lstStyle/>
        <a:p>
          <a:endParaRPr lang="it-IT"/>
        </a:p>
      </dgm:t>
    </dgm:pt>
    <dgm:pt modelId="{1CD3DD54-1CB3-4D42-89EE-602C4B94B29E}">
      <dgm:prSet/>
      <dgm:spPr/>
      <dgm:t>
        <a:bodyPr/>
        <a:lstStyle/>
        <a:p>
          <a:pPr rtl="0"/>
          <a:r>
            <a:rPr lang="it-IT" b="1" dirty="0" smtClean="0">
              <a:effectLst>
                <a:outerShdw blurRad="38100" dist="38100" dir="2700000" algn="tl">
                  <a:srgbClr val="000000">
                    <a:alpha val="43137"/>
                  </a:srgbClr>
                </a:outerShdw>
              </a:effectLst>
            </a:rPr>
            <a:t>Ettore </a:t>
          </a:r>
          <a:r>
            <a:rPr lang="it-IT" b="1" dirty="0" err="1" smtClean="0">
              <a:effectLst>
                <a:outerShdw blurRad="38100" dist="38100" dir="2700000" algn="tl">
                  <a:srgbClr val="000000">
                    <a:alpha val="43137"/>
                  </a:srgbClr>
                </a:outerShdw>
              </a:effectLst>
            </a:rPr>
            <a:t>Bocchia</a:t>
          </a:r>
          <a:endParaRPr lang="it-IT" b="1" dirty="0">
            <a:effectLst>
              <a:outerShdw blurRad="38100" dist="38100" dir="2700000" algn="tl">
                <a:srgbClr val="000000">
                  <a:alpha val="43137"/>
                </a:srgbClr>
              </a:outerShdw>
            </a:effectLst>
          </a:endParaRPr>
        </a:p>
      </dgm:t>
    </dgm:pt>
    <dgm:pt modelId="{CBD9C59D-0FC2-4202-8941-957FB048BD05}" type="parTrans" cxnId="{D73D002B-7669-4BBE-8292-5C2DBC48CB1C}">
      <dgm:prSet/>
      <dgm:spPr/>
      <dgm:t>
        <a:bodyPr/>
        <a:lstStyle/>
        <a:p>
          <a:endParaRPr lang="it-IT"/>
        </a:p>
      </dgm:t>
    </dgm:pt>
    <dgm:pt modelId="{B25FFA57-1A33-4ED3-B799-A52E489B3E81}" type="sibTrans" cxnId="{D73D002B-7669-4BBE-8292-5C2DBC48CB1C}">
      <dgm:prSet/>
      <dgm:spPr/>
      <dgm:t>
        <a:bodyPr/>
        <a:lstStyle/>
        <a:p>
          <a:endParaRPr lang="it-IT"/>
        </a:p>
      </dgm:t>
    </dgm:pt>
    <dgm:pt modelId="{61DE7D6B-46CB-46E5-9319-FEC5B9DAB109}">
      <dgm:prSet/>
      <dgm:spPr/>
      <dgm:t>
        <a:bodyPr/>
        <a:lstStyle/>
        <a:p>
          <a:pPr rtl="0"/>
          <a:r>
            <a:rPr lang="it-IT" b="1" dirty="0" smtClean="0">
              <a:effectLst>
                <a:outerShdw blurRad="38100" dist="38100" dir="2700000" algn="tl">
                  <a:srgbClr val="000000">
                    <a:alpha val="43137"/>
                  </a:srgbClr>
                </a:outerShdw>
              </a:effectLst>
            </a:rPr>
            <a:t>Davide Cassi</a:t>
          </a:r>
          <a:endParaRPr lang="it-IT" b="1" dirty="0">
            <a:effectLst>
              <a:outerShdw blurRad="38100" dist="38100" dir="2700000" algn="tl">
                <a:srgbClr val="000000">
                  <a:alpha val="43137"/>
                </a:srgbClr>
              </a:outerShdw>
            </a:effectLst>
          </a:endParaRPr>
        </a:p>
      </dgm:t>
    </dgm:pt>
    <dgm:pt modelId="{208E2375-B261-4F52-B1B6-FAB50BF61C59}" type="parTrans" cxnId="{54BC480A-EB06-4CA9-9C50-5929CA117718}">
      <dgm:prSet/>
      <dgm:spPr/>
      <dgm:t>
        <a:bodyPr/>
        <a:lstStyle/>
        <a:p>
          <a:endParaRPr lang="it-IT"/>
        </a:p>
      </dgm:t>
    </dgm:pt>
    <dgm:pt modelId="{85616FFF-214E-4070-9D8F-53B9B1A715F2}" type="sibTrans" cxnId="{54BC480A-EB06-4CA9-9C50-5929CA117718}">
      <dgm:prSet/>
      <dgm:spPr/>
      <dgm:t>
        <a:bodyPr/>
        <a:lstStyle/>
        <a:p>
          <a:endParaRPr lang="it-IT"/>
        </a:p>
      </dgm:t>
    </dgm:pt>
    <dgm:pt modelId="{DA8682A5-BD5E-49F4-B9B4-A6A65E1B6C3B}" type="pres">
      <dgm:prSet presAssocID="{CC540DDB-1D1E-4C7A-9FC9-10985474CB1C}" presName="theList" presStyleCnt="0">
        <dgm:presLayoutVars>
          <dgm:dir/>
          <dgm:animLvl val="lvl"/>
          <dgm:resizeHandles val="exact"/>
        </dgm:presLayoutVars>
      </dgm:prSet>
      <dgm:spPr/>
      <dgm:t>
        <a:bodyPr/>
        <a:lstStyle/>
        <a:p>
          <a:endParaRPr lang="it-IT"/>
        </a:p>
      </dgm:t>
    </dgm:pt>
    <dgm:pt modelId="{18D5E724-2CF7-4D9A-9803-92620811B5C2}" type="pres">
      <dgm:prSet presAssocID="{B4DD3523-9AAF-4C1D-80BE-1068272FA69A}" presName="compNode" presStyleCnt="0"/>
      <dgm:spPr/>
    </dgm:pt>
    <dgm:pt modelId="{AF9EF48A-297A-4320-969D-811A8409857B}" type="pres">
      <dgm:prSet presAssocID="{B4DD3523-9AAF-4C1D-80BE-1068272FA69A}" presName="aNode" presStyleLbl="bgShp" presStyleIdx="0" presStyleCnt="5"/>
      <dgm:spPr/>
      <dgm:t>
        <a:bodyPr/>
        <a:lstStyle/>
        <a:p>
          <a:endParaRPr lang="it-IT"/>
        </a:p>
      </dgm:t>
    </dgm:pt>
    <dgm:pt modelId="{516D014A-72CF-4978-943D-2F1B36CC5E39}" type="pres">
      <dgm:prSet presAssocID="{B4DD3523-9AAF-4C1D-80BE-1068272FA69A}" presName="textNode" presStyleLbl="bgShp" presStyleIdx="0" presStyleCnt="5"/>
      <dgm:spPr/>
      <dgm:t>
        <a:bodyPr/>
        <a:lstStyle/>
        <a:p>
          <a:endParaRPr lang="it-IT"/>
        </a:p>
      </dgm:t>
    </dgm:pt>
    <dgm:pt modelId="{26B0E618-4F04-46CA-A892-D32249197150}" type="pres">
      <dgm:prSet presAssocID="{B4DD3523-9AAF-4C1D-80BE-1068272FA69A}" presName="compChildNode" presStyleCnt="0"/>
      <dgm:spPr/>
    </dgm:pt>
    <dgm:pt modelId="{3591E73D-09C0-4F1E-95CC-C7CE0F0BF637}" type="pres">
      <dgm:prSet presAssocID="{B4DD3523-9AAF-4C1D-80BE-1068272FA69A}" presName="theInnerList" presStyleCnt="0"/>
      <dgm:spPr/>
    </dgm:pt>
    <dgm:pt modelId="{EDAD580B-357C-4168-86AE-C5CD6EBB7A24}" type="pres">
      <dgm:prSet presAssocID="{CB1D3842-9952-4216-90BD-8C0189F40692}" presName="childNode" presStyleLbl="node1" presStyleIdx="0" presStyleCnt="10">
        <dgm:presLayoutVars>
          <dgm:bulletEnabled val="1"/>
        </dgm:presLayoutVars>
      </dgm:prSet>
      <dgm:spPr/>
      <dgm:t>
        <a:bodyPr/>
        <a:lstStyle/>
        <a:p>
          <a:endParaRPr lang="it-IT"/>
        </a:p>
      </dgm:t>
    </dgm:pt>
    <dgm:pt modelId="{F5209DE9-9CDF-4D9B-9DAA-783004C4757E}" type="pres">
      <dgm:prSet presAssocID="{CB1D3842-9952-4216-90BD-8C0189F40692}" presName="aSpace2" presStyleCnt="0"/>
      <dgm:spPr/>
    </dgm:pt>
    <dgm:pt modelId="{6CCB8366-AEB8-47F7-9B34-46949F4081D7}" type="pres">
      <dgm:prSet presAssocID="{CBE9DC08-1837-4AC6-B60A-5B7D03EB3571}" presName="childNode" presStyleLbl="node1" presStyleIdx="1" presStyleCnt="10">
        <dgm:presLayoutVars>
          <dgm:bulletEnabled val="1"/>
        </dgm:presLayoutVars>
      </dgm:prSet>
      <dgm:spPr/>
      <dgm:t>
        <a:bodyPr/>
        <a:lstStyle/>
        <a:p>
          <a:endParaRPr lang="it-IT"/>
        </a:p>
      </dgm:t>
    </dgm:pt>
    <dgm:pt modelId="{D8C6B188-E7C2-4AAB-850F-EBBD5243A608}" type="pres">
      <dgm:prSet presAssocID="{B4DD3523-9AAF-4C1D-80BE-1068272FA69A}" presName="aSpace" presStyleCnt="0"/>
      <dgm:spPr/>
    </dgm:pt>
    <dgm:pt modelId="{BD6557DE-B4D2-4FE5-B1CB-704476C984F6}" type="pres">
      <dgm:prSet presAssocID="{B81BE19D-54AE-4715-84CE-E1D2310F3879}" presName="compNode" presStyleCnt="0"/>
      <dgm:spPr/>
    </dgm:pt>
    <dgm:pt modelId="{25C5477B-8DAB-4427-A6D9-866B9BE95C5B}" type="pres">
      <dgm:prSet presAssocID="{B81BE19D-54AE-4715-84CE-E1D2310F3879}" presName="aNode" presStyleLbl="bgShp" presStyleIdx="1" presStyleCnt="5"/>
      <dgm:spPr/>
      <dgm:t>
        <a:bodyPr/>
        <a:lstStyle/>
        <a:p>
          <a:endParaRPr lang="it-IT"/>
        </a:p>
      </dgm:t>
    </dgm:pt>
    <dgm:pt modelId="{18D7673F-84CD-49D9-BF6E-4506228C95FB}" type="pres">
      <dgm:prSet presAssocID="{B81BE19D-54AE-4715-84CE-E1D2310F3879}" presName="textNode" presStyleLbl="bgShp" presStyleIdx="1" presStyleCnt="5"/>
      <dgm:spPr/>
      <dgm:t>
        <a:bodyPr/>
        <a:lstStyle/>
        <a:p>
          <a:endParaRPr lang="it-IT"/>
        </a:p>
      </dgm:t>
    </dgm:pt>
    <dgm:pt modelId="{841821AC-52BC-4230-B789-757DF83C707D}" type="pres">
      <dgm:prSet presAssocID="{B81BE19D-54AE-4715-84CE-E1D2310F3879}" presName="compChildNode" presStyleCnt="0"/>
      <dgm:spPr/>
    </dgm:pt>
    <dgm:pt modelId="{0D6347E4-AC33-4EAD-8F02-652551711829}" type="pres">
      <dgm:prSet presAssocID="{B81BE19D-54AE-4715-84CE-E1D2310F3879}" presName="theInnerList" presStyleCnt="0"/>
      <dgm:spPr/>
    </dgm:pt>
    <dgm:pt modelId="{BED3C69A-555D-4831-926D-40AEB4FB60A9}" type="pres">
      <dgm:prSet presAssocID="{96718332-B5CC-4B14-A4C1-6AD30C3DB7C7}" presName="childNode" presStyleLbl="node1" presStyleIdx="2" presStyleCnt="10">
        <dgm:presLayoutVars>
          <dgm:bulletEnabled val="1"/>
        </dgm:presLayoutVars>
      </dgm:prSet>
      <dgm:spPr/>
      <dgm:t>
        <a:bodyPr/>
        <a:lstStyle/>
        <a:p>
          <a:endParaRPr lang="it-IT"/>
        </a:p>
      </dgm:t>
    </dgm:pt>
    <dgm:pt modelId="{67AC2B67-EDA9-4121-A334-112F3DAF3D36}" type="pres">
      <dgm:prSet presAssocID="{96718332-B5CC-4B14-A4C1-6AD30C3DB7C7}" presName="aSpace2" presStyleCnt="0"/>
      <dgm:spPr/>
    </dgm:pt>
    <dgm:pt modelId="{98F62201-B7A4-4843-ACBE-1FFAD8FA7E76}" type="pres">
      <dgm:prSet presAssocID="{38F04831-DD0C-4907-A762-DDA97A13D291}" presName="childNode" presStyleLbl="node1" presStyleIdx="3" presStyleCnt="10">
        <dgm:presLayoutVars>
          <dgm:bulletEnabled val="1"/>
        </dgm:presLayoutVars>
      </dgm:prSet>
      <dgm:spPr/>
      <dgm:t>
        <a:bodyPr/>
        <a:lstStyle/>
        <a:p>
          <a:endParaRPr lang="it-IT"/>
        </a:p>
      </dgm:t>
    </dgm:pt>
    <dgm:pt modelId="{CA4D6FB5-B699-4A2B-A27A-1FC460AB603F}" type="pres">
      <dgm:prSet presAssocID="{B81BE19D-54AE-4715-84CE-E1D2310F3879}" presName="aSpace" presStyleCnt="0"/>
      <dgm:spPr/>
    </dgm:pt>
    <dgm:pt modelId="{FEC95B53-D266-47C0-B4AD-E823A6D44146}" type="pres">
      <dgm:prSet presAssocID="{23F91522-1470-440E-9B6F-B88C0F94C0A8}" presName="compNode" presStyleCnt="0"/>
      <dgm:spPr/>
    </dgm:pt>
    <dgm:pt modelId="{6555CF26-273F-43EF-9223-78777A22BDB9}" type="pres">
      <dgm:prSet presAssocID="{23F91522-1470-440E-9B6F-B88C0F94C0A8}" presName="aNode" presStyleLbl="bgShp" presStyleIdx="2" presStyleCnt="5"/>
      <dgm:spPr/>
      <dgm:t>
        <a:bodyPr/>
        <a:lstStyle/>
        <a:p>
          <a:endParaRPr lang="it-IT"/>
        </a:p>
      </dgm:t>
    </dgm:pt>
    <dgm:pt modelId="{CB829401-39A7-4A67-88F8-8B9488A014CC}" type="pres">
      <dgm:prSet presAssocID="{23F91522-1470-440E-9B6F-B88C0F94C0A8}" presName="textNode" presStyleLbl="bgShp" presStyleIdx="2" presStyleCnt="5"/>
      <dgm:spPr/>
      <dgm:t>
        <a:bodyPr/>
        <a:lstStyle/>
        <a:p>
          <a:endParaRPr lang="it-IT"/>
        </a:p>
      </dgm:t>
    </dgm:pt>
    <dgm:pt modelId="{2B6A9534-2DA1-4DBD-BE81-800E45144E0D}" type="pres">
      <dgm:prSet presAssocID="{23F91522-1470-440E-9B6F-B88C0F94C0A8}" presName="compChildNode" presStyleCnt="0"/>
      <dgm:spPr/>
    </dgm:pt>
    <dgm:pt modelId="{54B04503-4C56-4545-A41D-22ACC61AFBF4}" type="pres">
      <dgm:prSet presAssocID="{23F91522-1470-440E-9B6F-B88C0F94C0A8}" presName="theInnerList" presStyleCnt="0"/>
      <dgm:spPr/>
    </dgm:pt>
    <dgm:pt modelId="{F27191BC-5248-4819-A24D-A3B93C00CBCD}" type="pres">
      <dgm:prSet presAssocID="{6FA24A89-0F47-49F5-A937-503FE02CC9BE}" presName="childNode" presStyleLbl="node1" presStyleIdx="4" presStyleCnt="10">
        <dgm:presLayoutVars>
          <dgm:bulletEnabled val="1"/>
        </dgm:presLayoutVars>
      </dgm:prSet>
      <dgm:spPr/>
      <dgm:t>
        <a:bodyPr/>
        <a:lstStyle/>
        <a:p>
          <a:endParaRPr lang="it-IT"/>
        </a:p>
      </dgm:t>
    </dgm:pt>
    <dgm:pt modelId="{826CBD57-B501-41BB-81CF-4EF62C98BCF2}" type="pres">
      <dgm:prSet presAssocID="{6FA24A89-0F47-49F5-A937-503FE02CC9BE}" presName="aSpace2" presStyleCnt="0"/>
      <dgm:spPr/>
    </dgm:pt>
    <dgm:pt modelId="{69EF8FE6-3C1D-456D-8419-662CE24AE10D}" type="pres">
      <dgm:prSet presAssocID="{BE984D63-7056-4AD7-A6FB-9C9E2B3C9466}" presName="childNode" presStyleLbl="node1" presStyleIdx="5" presStyleCnt="10">
        <dgm:presLayoutVars>
          <dgm:bulletEnabled val="1"/>
        </dgm:presLayoutVars>
      </dgm:prSet>
      <dgm:spPr/>
      <dgm:t>
        <a:bodyPr/>
        <a:lstStyle/>
        <a:p>
          <a:endParaRPr lang="it-IT"/>
        </a:p>
      </dgm:t>
    </dgm:pt>
    <dgm:pt modelId="{B739565B-D292-4DD5-9A38-31B6B2E8193D}" type="pres">
      <dgm:prSet presAssocID="{23F91522-1470-440E-9B6F-B88C0F94C0A8}" presName="aSpace" presStyleCnt="0"/>
      <dgm:spPr/>
    </dgm:pt>
    <dgm:pt modelId="{B1191C96-3F4E-431D-8CC3-60B4DE06C905}" type="pres">
      <dgm:prSet presAssocID="{E66E5143-8CC3-4571-8EB9-B0DFC8FD774E}" presName="compNode" presStyleCnt="0"/>
      <dgm:spPr/>
    </dgm:pt>
    <dgm:pt modelId="{71C1516F-76FA-425C-BE98-99ACD59A7CD5}" type="pres">
      <dgm:prSet presAssocID="{E66E5143-8CC3-4571-8EB9-B0DFC8FD774E}" presName="aNode" presStyleLbl="bgShp" presStyleIdx="3" presStyleCnt="5"/>
      <dgm:spPr/>
      <dgm:t>
        <a:bodyPr/>
        <a:lstStyle/>
        <a:p>
          <a:endParaRPr lang="it-IT"/>
        </a:p>
      </dgm:t>
    </dgm:pt>
    <dgm:pt modelId="{75EE7CF4-3EE5-4B9D-A1C7-8003842524E0}" type="pres">
      <dgm:prSet presAssocID="{E66E5143-8CC3-4571-8EB9-B0DFC8FD774E}" presName="textNode" presStyleLbl="bgShp" presStyleIdx="3" presStyleCnt="5"/>
      <dgm:spPr/>
      <dgm:t>
        <a:bodyPr/>
        <a:lstStyle/>
        <a:p>
          <a:endParaRPr lang="it-IT"/>
        </a:p>
      </dgm:t>
    </dgm:pt>
    <dgm:pt modelId="{8DBDF89A-1706-4695-A805-FEE48F92C66E}" type="pres">
      <dgm:prSet presAssocID="{E66E5143-8CC3-4571-8EB9-B0DFC8FD774E}" presName="compChildNode" presStyleCnt="0"/>
      <dgm:spPr/>
    </dgm:pt>
    <dgm:pt modelId="{9FC04FD6-FE81-4D5F-A277-8832DDBC68ED}" type="pres">
      <dgm:prSet presAssocID="{E66E5143-8CC3-4571-8EB9-B0DFC8FD774E}" presName="theInnerList" presStyleCnt="0"/>
      <dgm:spPr/>
    </dgm:pt>
    <dgm:pt modelId="{2D6C3363-2D5C-41E2-9459-F910914C475C}" type="pres">
      <dgm:prSet presAssocID="{E2A26745-30F8-4465-8EC4-600E639B9955}" presName="childNode" presStyleLbl="node1" presStyleIdx="6" presStyleCnt="10">
        <dgm:presLayoutVars>
          <dgm:bulletEnabled val="1"/>
        </dgm:presLayoutVars>
      </dgm:prSet>
      <dgm:spPr/>
      <dgm:t>
        <a:bodyPr/>
        <a:lstStyle/>
        <a:p>
          <a:endParaRPr lang="it-IT"/>
        </a:p>
      </dgm:t>
    </dgm:pt>
    <dgm:pt modelId="{D02C8E5E-F83C-4205-83B3-74C2ABEAA75E}" type="pres">
      <dgm:prSet presAssocID="{E2A26745-30F8-4465-8EC4-600E639B9955}" presName="aSpace2" presStyleCnt="0"/>
      <dgm:spPr/>
    </dgm:pt>
    <dgm:pt modelId="{9D976FBE-C095-404E-BD24-92273AC64B1F}" type="pres">
      <dgm:prSet presAssocID="{1DE97216-1F22-43FA-9F92-B339414AEE34}" presName="childNode" presStyleLbl="node1" presStyleIdx="7" presStyleCnt="10">
        <dgm:presLayoutVars>
          <dgm:bulletEnabled val="1"/>
        </dgm:presLayoutVars>
      </dgm:prSet>
      <dgm:spPr/>
      <dgm:t>
        <a:bodyPr/>
        <a:lstStyle/>
        <a:p>
          <a:endParaRPr lang="it-IT"/>
        </a:p>
      </dgm:t>
    </dgm:pt>
    <dgm:pt modelId="{FDC11AE9-1372-4BC2-8C7D-AB214B43026E}" type="pres">
      <dgm:prSet presAssocID="{E66E5143-8CC3-4571-8EB9-B0DFC8FD774E}" presName="aSpace" presStyleCnt="0"/>
      <dgm:spPr/>
    </dgm:pt>
    <dgm:pt modelId="{35FAA452-C8A3-4173-BD00-934D1BD789E5}" type="pres">
      <dgm:prSet presAssocID="{347F5C43-DE33-4976-B11E-0B38F22305E3}" presName="compNode" presStyleCnt="0"/>
      <dgm:spPr/>
    </dgm:pt>
    <dgm:pt modelId="{CFF5B190-F600-4751-A272-EE6BD4395769}" type="pres">
      <dgm:prSet presAssocID="{347F5C43-DE33-4976-B11E-0B38F22305E3}" presName="aNode" presStyleLbl="bgShp" presStyleIdx="4" presStyleCnt="5"/>
      <dgm:spPr/>
      <dgm:t>
        <a:bodyPr/>
        <a:lstStyle/>
        <a:p>
          <a:endParaRPr lang="it-IT"/>
        </a:p>
      </dgm:t>
    </dgm:pt>
    <dgm:pt modelId="{02F799C1-196B-44E7-A148-91B14C1C71A1}" type="pres">
      <dgm:prSet presAssocID="{347F5C43-DE33-4976-B11E-0B38F22305E3}" presName="textNode" presStyleLbl="bgShp" presStyleIdx="4" presStyleCnt="5"/>
      <dgm:spPr/>
      <dgm:t>
        <a:bodyPr/>
        <a:lstStyle/>
        <a:p>
          <a:endParaRPr lang="it-IT"/>
        </a:p>
      </dgm:t>
    </dgm:pt>
    <dgm:pt modelId="{228C2F81-3D3A-496A-887E-3D9BE52CB3F3}" type="pres">
      <dgm:prSet presAssocID="{347F5C43-DE33-4976-B11E-0B38F22305E3}" presName="compChildNode" presStyleCnt="0"/>
      <dgm:spPr/>
    </dgm:pt>
    <dgm:pt modelId="{A433545E-A0E4-49E7-8BAC-72D074102217}" type="pres">
      <dgm:prSet presAssocID="{347F5C43-DE33-4976-B11E-0B38F22305E3}" presName="theInnerList" presStyleCnt="0"/>
      <dgm:spPr/>
    </dgm:pt>
    <dgm:pt modelId="{7CA93FAE-1119-4A1C-9F82-C4D9D13BAA40}" type="pres">
      <dgm:prSet presAssocID="{1CD3DD54-1CB3-4D42-89EE-602C4B94B29E}" presName="childNode" presStyleLbl="node1" presStyleIdx="8" presStyleCnt="10">
        <dgm:presLayoutVars>
          <dgm:bulletEnabled val="1"/>
        </dgm:presLayoutVars>
      </dgm:prSet>
      <dgm:spPr/>
      <dgm:t>
        <a:bodyPr/>
        <a:lstStyle/>
        <a:p>
          <a:endParaRPr lang="it-IT"/>
        </a:p>
      </dgm:t>
    </dgm:pt>
    <dgm:pt modelId="{0F494FD6-0116-4D95-AF33-C667DC866326}" type="pres">
      <dgm:prSet presAssocID="{1CD3DD54-1CB3-4D42-89EE-602C4B94B29E}" presName="aSpace2" presStyleCnt="0"/>
      <dgm:spPr/>
    </dgm:pt>
    <dgm:pt modelId="{6BB1EC66-4D02-47B1-921F-7A46B1731FCA}" type="pres">
      <dgm:prSet presAssocID="{61DE7D6B-46CB-46E5-9319-FEC5B9DAB109}" presName="childNode" presStyleLbl="node1" presStyleIdx="9" presStyleCnt="10">
        <dgm:presLayoutVars>
          <dgm:bulletEnabled val="1"/>
        </dgm:presLayoutVars>
      </dgm:prSet>
      <dgm:spPr/>
      <dgm:t>
        <a:bodyPr/>
        <a:lstStyle/>
        <a:p>
          <a:endParaRPr lang="it-IT"/>
        </a:p>
      </dgm:t>
    </dgm:pt>
  </dgm:ptLst>
  <dgm:cxnLst>
    <dgm:cxn modelId="{462E15B0-5081-49DA-B792-D398503130F8}" srcId="{E66E5143-8CC3-4571-8EB9-B0DFC8FD774E}" destId="{1DE97216-1F22-43FA-9F92-B339414AEE34}" srcOrd="1" destOrd="0" parTransId="{4EAD6DE1-CB45-4887-A7F1-287781267E00}" sibTransId="{1104CAC1-1839-48D5-8495-6784540D50E1}"/>
    <dgm:cxn modelId="{9368D09F-F54A-4E10-BEDF-7A3184D5E8B4}" srcId="{B4DD3523-9AAF-4C1D-80BE-1068272FA69A}" destId="{CBE9DC08-1837-4AC6-B60A-5B7D03EB3571}" srcOrd="1" destOrd="0" parTransId="{99D94688-EFA2-4C3E-97A4-DD266DF10294}" sibTransId="{5933B809-FBAB-48BA-B7A4-8AE3D5D7FAB8}"/>
    <dgm:cxn modelId="{7C8156B6-99A8-41F5-82CB-9316EF9BF53C}" type="presOf" srcId="{1DE97216-1F22-43FA-9F92-B339414AEE34}" destId="{9D976FBE-C095-404E-BD24-92273AC64B1F}" srcOrd="0" destOrd="0" presId="urn:microsoft.com/office/officeart/2005/8/layout/lProcess2"/>
    <dgm:cxn modelId="{05734C27-514B-442B-AA8A-A2004BC27AF3}" srcId="{23F91522-1470-440E-9B6F-B88C0F94C0A8}" destId="{6FA24A89-0F47-49F5-A937-503FE02CC9BE}" srcOrd="0" destOrd="0" parTransId="{0D3844B9-B4CD-4032-862F-3827F03B7E72}" sibTransId="{B0CECF6A-1A4E-4785-A721-CCFF1BC4B33E}"/>
    <dgm:cxn modelId="{082BE6B4-3BD5-4CB4-816E-1250B7A00398}" type="presOf" srcId="{B81BE19D-54AE-4715-84CE-E1D2310F3879}" destId="{18D7673F-84CD-49D9-BF6E-4506228C95FB}" srcOrd="1" destOrd="0" presId="urn:microsoft.com/office/officeart/2005/8/layout/lProcess2"/>
    <dgm:cxn modelId="{82EE0DCF-244B-488E-ADF4-0792EF1CF86B}" type="presOf" srcId="{23F91522-1470-440E-9B6F-B88C0F94C0A8}" destId="{CB829401-39A7-4A67-88F8-8B9488A014CC}" srcOrd="1" destOrd="0" presId="urn:microsoft.com/office/officeart/2005/8/layout/lProcess2"/>
    <dgm:cxn modelId="{91AD1E49-C72E-4667-8583-E38F0373458B}" type="presOf" srcId="{23F91522-1470-440E-9B6F-B88C0F94C0A8}" destId="{6555CF26-273F-43EF-9223-78777A22BDB9}" srcOrd="0" destOrd="0" presId="urn:microsoft.com/office/officeart/2005/8/layout/lProcess2"/>
    <dgm:cxn modelId="{7E143633-3C34-47FB-8D34-341EAA0E5F16}" type="presOf" srcId="{B4DD3523-9AAF-4C1D-80BE-1068272FA69A}" destId="{AF9EF48A-297A-4320-969D-811A8409857B}" srcOrd="0" destOrd="0" presId="urn:microsoft.com/office/officeart/2005/8/layout/lProcess2"/>
    <dgm:cxn modelId="{8798531B-9215-499F-A03F-F216E73EC765}" type="presOf" srcId="{E66E5143-8CC3-4571-8EB9-B0DFC8FD774E}" destId="{71C1516F-76FA-425C-BE98-99ACD59A7CD5}" srcOrd="0" destOrd="0" presId="urn:microsoft.com/office/officeart/2005/8/layout/lProcess2"/>
    <dgm:cxn modelId="{27FDE592-CE15-4047-B2DB-0F842D3ABE7F}" type="presOf" srcId="{347F5C43-DE33-4976-B11E-0B38F22305E3}" destId="{CFF5B190-F600-4751-A272-EE6BD4395769}" srcOrd="0" destOrd="0" presId="urn:microsoft.com/office/officeart/2005/8/layout/lProcess2"/>
    <dgm:cxn modelId="{1243D5B4-8E80-47BA-917A-0AD5365BF878}" type="presOf" srcId="{E2A26745-30F8-4465-8EC4-600E639B9955}" destId="{2D6C3363-2D5C-41E2-9459-F910914C475C}" srcOrd="0" destOrd="0" presId="urn:microsoft.com/office/officeart/2005/8/layout/lProcess2"/>
    <dgm:cxn modelId="{54BC480A-EB06-4CA9-9C50-5929CA117718}" srcId="{347F5C43-DE33-4976-B11E-0B38F22305E3}" destId="{61DE7D6B-46CB-46E5-9319-FEC5B9DAB109}" srcOrd="1" destOrd="0" parTransId="{208E2375-B261-4F52-B1B6-FAB50BF61C59}" sibTransId="{85616FFF-214E-4070-9D8F-53B9B1A715F2}"/>
    <dgm:cxn modelId="{C4207944-F93B-4C7F-B9EB-AE44D967FAFC}" type="presOf" srcId="{CBE9DC08-1837-4AC6-B60A-5B7D03EB3571}" destId="{6CCB8366-AEB8-47F7-9B34-46949F4081D7}" srcOrd="0" destOrd="0" presId="urn:microsoft.com/office/officeart/2005/8/layout/lProcess2"/>
    <dgm:cxn modelId="{985A90A4-D21E-424A-9E62-550C599721D3}" srcId="{E66E5143-8CC3-4571-8EB9-B0DFC8FD774E}" destId="{E2A26745-30F8-4465-8EC4-600E639B9955}" srcOrd="0" destOrd="0" parTransId="{60E96ED8-BC02-470A-AE71-449C7F64E8E0}" sibTransId="{DCE87D9B-A46C-44EB-8453-511C1A9C9406}"/>
    <dgm:cxn modelId="{B5F97995-CAB1-49E0-9605-3861FE841638}" srcId="{CC540DDB-1D1E-4C7A-9FC9-10985474CB1C}" destId="{347F5C43-DE33-4976-B11E-0B38F22305E3}" srcOrd="4" destOrd="0" parTransId="{F3DBB0DE-45B3-4D62-8864-E6C1C62DE6AB}" sibTransId="{54EA1688-6A85-4337-A908-9F0FEA1EE539}"/>
    <dgm:cxn modelId="{DF26925E-335D-412E-81E4-050B712D1EC4}" type="presOf" srcId="{347F5C43-DE33-4976-B11E-0B38F22305E3}" destId="{02F799C1-196B-44E7-A148-91B14C1C71A1}" srcOrd="1" destOrd="0" presId="urn:microsoft.com/office/officeart/2005/8/layout/lProcess2"/>
    <dgm:cxn modelId="{1307F352-BA0E-49E4-93F6-1BC1B8DF30E2}" srcId="{CC540DDB-1D1E-4C7A-9FC9-10985474CB1C}" destId="{23F91522-1470-440E-9B6F-B88C0F94C0A8}" srcOrd="2" destOrd="0" parTransId="{DAB74A5E-D474-4D21-9E4D-FB67BD49DFC3}" sibTransId="{0D3A5B2B-FE19-4DAC-B72A-346B1B8C585C}"/>
    <dgm:cxn modelId="{03AFE9B1-E712-4CFB-804C-0BAEEE98D054}" type="presOf" srcId="{38F04831-DD0C-4907-A762-DDA97A13D291}" destId="{98F62201-B7A4-4843-ACBE-1FFAD8FA7E76}" srcOrd="0" destOrd="0" presId="urn:microsoft.com/office/officeart/2005/8/layout/lProcess2"/>
    <dgm:cxn modelId="{5F25D265-A88D-4E9A-83A9-2AE8E6EEEAF0}" type="presOf" srcId="{1CD3DD54-1CB3-4D42-89EE-602C4B94B29E}" destId="{7CA93FAE-1119-4A1C-9F82-C4D9D13BAA40}" srcOrd="0" destOrd="0" presId="urn:microsoft.com/office/officeart/2005/8/layout/lProcess2"/>
    <dgm:cxn modelId="{52A6EBC2-27B3-4FEB-B129-5E18186B803B}" type="presOf" srcId="{B4DD3523-9AAF-4C1D-80BE-1068272FA69A}" destId="{516D014A-72CF-4978-943D-2F1B36CC5E39}" srcOrd="1" destOrd="0" presId="urn:microsoft.com/office/officeart/2005/8/layout/lProcess2"/>
    <dgm:cxn modelId="{D73D002B-7669-4BBE-8292-5C2DBC48CB1C}" srcId="{347F5C43-DE33-4976-B11E-0B38F22305E3}" destId="{1CD3DD54-1CB3-4D42-89EE-602C4B94B29E}" srcOrd="0" destOrd="0" parTransId="{CBD9C59D-0FC2-4202-8941-957FB048BD05}" sibTransId="{B25FFA57-1A33-4ED3-B799-A52E489B3E81}"/>
    <dgm:cxn modelId="{A1F57314-792F-4D6B-B6B9-3772AB968226}" srcId="{CC540DDB-1D1E-4C7A-9FC9-10985474CB1C}" destId="{B4DD3523-9AAF-4C1D-80BE-1068272FA69A}" srcOrd="0" destOrd="0" parTransId="{CE986FFB-7808-43BF-9550-86067F2F3446}" sibTransId="{85D54C5E-E8AF-4CF9-A371-E5B9D7E4A35F}"/>
    <dgm:cxn modelId="{21606981-E257-4C92-A54F-F8084294FB46}" srcId="{23F91522-1470-440E-9B6F-B88C0F94C0A8}" destId="{BE984D63-7056-4AD7-A6FB-9C9E2B3C9466}" srcOrd="1" destOrd="0" parTransId="{FB9697F7-90AC-4F53-8047-ABCCADEED74E}" sibTransId="{B514559A-04E5-4B7B-BD62-137BBEE657D5}"/>
    <dgm:cxn modelId="{781A1887-4732-40BE-958F-814234F403A4}" type="presOf" srcId="{CB1D3842-9952-4216-90BD-8C0189F40692}" destId="{EDAD580B-357C-4168-86AE-C5CD6EBB7A24}" srcOrd="0" destOrd="0" presId="urn:microsoft.com/office/officeart/2005/8/layout/lProcess2"/>
    <dgm:cxn modelId="{D78B16DE-47B2-4081-ABD5-4D8CDA8B617D}" type="presOf" srcId="{61DE7D6B-46CB-46E5-9319-FEC5B9DAB109}" destId="{6BB1EC66-4D02-47B1-921F-7A46B1731FCA}" srcOrd="0" destOrd="0" presId="urn:microsoft.com/office/officeart/2005/8/layout/lProcess2"/>
    <dgm:cxn modelId="{8E17583E-36D4-4DC7-A528-B0089C9A89A9}" type="presOf" srcId="{E66E5143-8CC3-4571-8EB9-B0DFC8FD774E}" destId="{75EE7CF4-3EE5-4B9D-A1C7-8003842524E0}" srcOrd="1" destOrd="0" presId="urn:microsoft.com/office/officeart/2005/8/layout/lProcess2"/>
    <dgm:cxn modelId="{5194E896-F9BE-4771-A773-BBEF26F0C1D8}" type="presOf" srcId="{96718332-B5CC-4B14-A4C1-6AD30C3DB7C7}" destId="{BED3C69A-555D-4831-926D-40AEB4FB60A9}" srcOrd="0" destOrd="0" presId="urn:microsoft.com/office/officeart/2005/8/layout/lProcess2"/>
    <dgm:cxn modelId="{B8876342-2C83-4CA7-9698-AB76F6A5A589}" type="presOf" srcId="{BE984D63-7056-4AD7-A6FB-9C9E2B3C9466}" destId="{69EF8FE6-3C1D-456D-8419-662CE24AE10D}" srcOrd="0" destOrd="0" presId="urn:microsoft.com/office/officeart/2005/8/layout/lProcess2"/>
    <dgm:cxn modelId="{A8BFAD65-F6F2-458F-B9D4-01392FB49725}" srcId="{B81BE19D-54AE-4715-84CE-E1D2310F3879}" destId="{38F04831-DD0C-4907-A762-DDA97A13D291}" srcOrd="1" destOrd="0" parTransId="{7E91CB8A-4999-4B94-8141-CC218DD833A8}" sibTransId="{D20165DA-40C9-423D-8D44-23C8F0B9C356}"/>
    <dgm:cxn modelId="{CE89F15F-B2D3-4D67-83CC-2114096FD41F}" type="presOf" srcId="{B81BE19D-54AE-4715-84CE-E1D2310F3879}" destId="{25C5477B-8DAB-4427-A6D9-866B9BE95C5B}" srcOrd="0" destOrd="0" presId="urn:microsoft.com/office/officeart/2005/8/layout/lProcess2"/>
    <dgm:cxn modelId="{5051684A-C7C3-41C5-8FFC-E58F95B101D7}" srcId="{CC540DDB-1D1E-4C7A-9FC9-10985474CB1C}" destId="{E66E5143-8CC3-4571-8EB9-B0DFC8FD774E}" srcOrd="3" destOrd="0" parTransId="{032DBE7C-6A14-409D-9AB9-08932C753369}" sibTransId="{9CFE560D-245C-4962-A0FD-09724B580C2D}"/>
    <dgm:cxn modelId="{7846B16A-DEAD-472B-B433-7A1D3D4EAB15}" srcId="{B81BE19D-54AE-4715-84CE-E1D2310F3879}" destId="{96718332-B5CC-4B14-A4C1-6AD30C3DB7C7}" srcOrd="0" destOrd="0" parTransId="{A9CFCCEE-82C8-4325-BF2F-BB1C802B09F2}" sibTransId="{F2EDE98C-A6A6-4C59-BB42-F0BF3CA2E90E}"/>
    <dgm:cxn modelId="{D04720F0-BB4E-4930-9BA4-28962AEED8BE}" type="presOf" srcId="{CC540DDB-1D1E-4C7A-9FC9-10985474CB1C}" destId="{DA8682A5-BD5E-49F4-B9B4-A6A65E1B6C3B}" srcOrd="0" destOrd="0" presId="urn:microsoft.com/office/officeart/2005/8/layout/lProcess2"/>
    <dgm:cxn modelId="{D6248368-8B4C-4551-BB73-ED4F0EABBA4C}" srcId="{B4DD3523-9AAF-4C1D-80BE-1068272FA69A}" destId="{CB1D3842-9952-4216-90BD-8C0189F40692}" srcOrd="0" destOrd="0" parTransId="{8CCF30D7-07B2-4BD9-9219-6AB15926CBFE}" sibTransId="{6C661350-8675-4407-8D6A-1655EE97B194}"/>
    <dgm:cxn modelId="{E03FFC1E-76A7-46FC-9434-F8B3B7ECC121}" type="presOf" srcId="{6FA24A89-0F47-49F5-A937-503FE02CC9BE}" destId="{F27191BC-5248-4819-A24D-A3B93C00CBCD}" srcOrd="0" destOrd="0" presId="urn:microsoft.com/office/officeart/2005/8/layout/lProcess2"/>
    <dgm:cxn modelId="{6BDB543B-AEC8-417D-8731-72E53A29FC71}" srcId="{CC540DDB-1D1E-4C7A-9FC9-10985474CB1C}" destId="{B81BE19D-54AE-4715-84CE-E1D2310F3879}" srcOrd="1" destOrd="0" parTransId="{CB598695-D816-4853-9923-F113B56A5629}" sibTransId="{CB27CF8C-4B86-45E1-A083-2B766785698E}"/>
    <dgm:cxn modelId="{A709399E-37EB-46BA-AB67-41047F296789}" type="presParOf" srcId="{DA8682A5-BD5E-49F4-B9B4-A6A65E1B6C3B}" destId="{18D5E724-2CF7-4D9A-9803-92620811B5C2}" srcOrd="0" destOrd="0" presId="urn:microsoft.com/office/officeart/2005/8/layout/lProcess2"/>
    <dgm:cxn modelId="{8700A196-378A-4695-B6A9-B7C7582105A9}" type="presParOf" srcId="{18D5E724-2CF7-4D9A-9803-92620811B5C2}" destId="{AF9EF48A-297A-4320-969D-811A8409857B}" srcOrd="0" destOrd="0" presId="urn:microsoft.com/office/officeart/2005/8/layout/lProcess2"/>
    <dgm:cxn modelId="{E38F223B-3088-4DB4-9B41-E27B768CD59E}" type="presParOf" srcId="{18D5E724-2CF7-4D9A-9803-92620811B5C2}" destId="{516D014A-72CF-4978-943D-2F1B36CC5E39}" srcOrd="1" destOrd="0" presId="urn:microsoft.com/office/officeart/2005/8/layout/lProcess2"/>
    <dgm:cxn modelId="{BDDCAE2C-C365-44AA-89DE-CF076D99ED96}" type="presParOf" srcId="{18D5E724-2CF7-4D9A-9803-92620811B5C2}" destId="{26B0E618-4F04-46CA-A892-D32249197150}" srcOrd="2" destOrd="0" presId="urn:microsoft.com/office/officeart/2005/8/layout/lProcess2"/>
    <dgm:cxn modelId="{CD9A596E-335C-4888-95A2-66707BB2C7BD}" type="presParOf" srcId="{26B0E618-4F04-46CA-A892-D32249197150}" destId="{3591E73D-09C0-4F1E-95CC-C7CE0F0BF637}" srcOrd="0" destOrd="0" presId="urn:microsoft.com/office/officeart/2005/8/layout/lProcess2"/>
    <dgm:cxn modelId="{CE5B1932-3070-4AFD-B7FD-16D159A9D685}" type="presParOf" srcId="{3591E73D-09C0-4F1E-95CC-C7CE0F0BF637}" destId="{EDAD580B-357C-4168-86AE-C5CD6EBB7A24}" srcOrd="0" destOrd="0" presId="urn:microsoft.com/office/officeart/2005/8/layout/lProcess2"/>
    <dgm:cxn modelId="{22A608D6-FAD5-446F-96F9-8971E06A40B4}" type="presParOf" srcId="{3591E73D-09C0-4F1E-95CC-C7CE0F0BF637}" destId="{F5209DE9-9CDF-4D9B-9DAA-783004C4757E}" srcOrd="1" destOrd="0" presId="urn:microsoft.com/office/officeart/2005/8/layout/lProcess2"/>
    <dgm:cxn modelId="{8F1235A2-9AA2-46B3-9BDC-4B9F86060551}" type="presParOf" srcId="{3591E73D-09C0-4F1E-95CC-C7CE0F0BF637}" destId="{6CCB8366-AEB8-47F7-9B34-46949F4081D7}" srcOrd="2" destOrd="0" presId="urn:microsoft.com/office/officeart/2005/8/layout/lProcess2"/>
    <dgm:cxn modelId="{7BBB26B6-EB8C-432C-8102-4035FF6C20E2}" type="presParOf" srcId="{DA8682A5-BD5E-49F4-B9B4-A6A65E1B6C3B}" destId="{D8C6B188-E7C2-4AAB-850F-EBBD5243A608}" srcOrd="1" destOrd="0" presId="urn:microsoft.com/office/officeart/2005/8/layout/lProcess2"/>
    <dgm:cxn modelId="{7F5B8884-2B28-4EF1-853D-40D784D843BC}" type="presParOf" srcId="{DA8682A5-BD5E-49F4-B9B4-A6A65E1B6C3B}" destId="{BD6557DE-B4D2-4FE5-B1CB-704476C984F6}" srcOrd="2" destOrd="0" presId="urn:microsoft.com/office/officeart/2005/8/layout/lProcess2"/>
    <dgm:cxn modelId="{B6C72E10-5DD0-497F-860D-C5449310D41F}" type="presParOf" srcId="{BD6557DE-B4D2-4FE5-B1CB-704476C984F6}" destId="{25C5477B-8DAB-4427-A6D9-866B9BE95C5B}" srcOrd="0" destOrd="0" presId="urn:microsoft.com/office/officeart/2005/8/layout/lProcess2"/>
    <dgm:cxn modelId="{FCEB9758-AB03-4EE3-811C-C91DBD7923B8}" type="presParOf" srcId="{BD6557DE-B4D2-4FE5-B1CB-704476C984F6}" destId="{18D7673F-84CD-49D9-BF6E-4506228C95FB}" srcOrd="1" destOrd="0" presId="urn:microsoft.com/office/officeart/2005/8/layout/lProcess2"/>
    <dgm:cxn modelId="{36EDD90F-8AFD-48F9-9C58-59E2FA2213E2}" type="presParOf" srcId="{BD6557DE-B4D2-4FE5-B1CB-704476C984F6}" destId="{841821AC-52BC-4230-B789-757DF83C707D}" srcOrd="2" destOrd="0" presId="urn:microsoft.com/office/officeart/2005/8/layout/lProcess2"/>
    <dgm:cxn modelId="{B6791359-DB3D-41AC-9B9D-E1E5B58F8544}" type="presParOf" srcId="{841821AC-52BC-4230-B789-757DF83C707D}" destId="{0D6347E4-AC33-4EAD-8F02-652551711829}" srcOrd="0" destOrd="0" presId="urn:microsoft.com/office/officeart/2005/8/layout/lProcess2"/>
    <dgm:cxn modelId="{1F7D9C94-358B-4BCD-BD99-CE5B0A7D7F90}" type="presParOf" srcId="{0D6347E4-AC33-4EAD-8F02-652551711829}" destId="{BED3C69A-555D-4831-926D-40AEB4FB60A9}" srcOrd="0" destOrd="0" presId="urn:microsoft.com/office/officeart/2005/8/layout/lProcess2"/>
    <dgm:cxn modelId="{CA838F87-C538-4864-A566-E4197673777C}" type="presParOf" srcId="{0D6347E4-AC33-4EAD-8F02-652551711829}" destId="{67AC2B67-EDA9-4121-A334-112F3DAF3D36}" srcOrd="1" destOrd="0" presId="urn:microsoft.com/office/officeart/2005/8/layout/lProcess2"/>
    <dgm:cxn modelId="{702D0564-A8B6-4D71-AE91-B2A746165253}" type="presParOf" srcId="{0D6347E4-AC33-4EAD-8F02-652551711829}" destId="{98F62201-B7A4-4843-ACBE-1FFAD8FA7E76}" srcOrd="2" destOrd="0" presId="urn:microsoft.com/office/officeart/2005/8/layout/lProcess2"/>
    <dgm:cxn modelId="{614A3C91-8F6D-4D63-8DDC-EA00C2468F3E}" type="presParOf" srcId="{DA8682A5-BD5E-49F4-B9B4-A6A65E1B6C3B}" destId="{CA4D6FB5-B699-4A2B-A27A-1FC460AB603F}" srcOrd="3" destOrd="0" presId="urn:microsoft.com/office/officeart/2005/8/layout/lProcess2"/>
    <dgm:cxn modelId="{ADFB6D89-A5F7-4954-80C4-4A39473CE628}" type="presParOf" srcId="{DA8682A5-BD5E-49F4-B9B4-A6A65E1B6C3B}" destId="{FEC95B53-D266-47C0-B4AD-E823A6D44146}" srcOrd="4" destOrd="0" presId="urn:microsoft.com/office/officeart/2005/8/layout/lProcess2"/>
    <dgm:cxn modelId="{60B3AE0B-C669-4502-9DF0-5C8C7EBB0618}" type="presParOf" srcId="{FEC95B53-D266-47C0-B4AD-E823A6D44146}" destId="{6555CF26-273F-43EF-9223-78777A22BDB9}" srcOrd="0" destOrd="0" presId="urn:microsoft.com/office/officeart/2005/8/layout/lProcess2"/>
    <dgm:cxn modelId="{DB222BCF-72AA-4373-B538-7DD438AF3415}" type="presParOf" srcId="{FEC95B53-D266-47C0-B4AD-E823A6D44146}" destId="{CB829401-39A7-4A67-88F8-8B9488A014CC}" srcOrd="1" destOrd="0" presId="urn:microsoft.com/office/officeart/2005/8/layout/lProcess2"/>
    <dgm:cxn modelId="{A6B3887C-8690-4825-9C76-0BA4EBFEC0A1}" type="presParOf" srcId="{FEC95B53-D266-47C0-B4AD-E823A6D44146}" destId="{2B6A9534-2DA1-4DBD-BE81-800E45144E0D}" srcOrd="2" destOrd="0" presId="urn:microsoft.com/office/officeart/2005/8/layout/lProcess2"/>
    <dgm:cxn modelId="{01562FBC-A4A0-4E99-B71C-547AF7CD9FA6}" type="presParOf" srcId="{2B6A9534-2DA1-4DBD-BE81-800E45144E0D}" destId="{54B04503-4C56-4545-A41D-22ACC61AFBF4}" srcOrd="0" destOrd="0" presId="urn:microsoft.com/office/officeart/2005/8/layout/lProcess2"/>
    <dgm:cxn modelId="{E2CBB3D0-2AC8-432B-AF38-B3BB9AE57883}" type="presParOf" srcId="{54B04503-4C56-4545-A41D-22ACC61AFBF4}" destId="{F27191BC-5248-4819-A24D-A3B93C00CBCD}" srcOrd="0" destOrd="0" presId="urn:microsoft.com/office/officeart/2005/8/layout/lProcess2"/>
    <dgm:cxn modelId="{50FC4147-C008-460E-BE9B-0B695A4180B2}" type="presParOf" srcId="{54B04503-4C56-4545-A41D-22ACC61AFBF4}" destId="{826CBD57-B501-41BB-81CF-4EF62C98BCF2}" srcOrd="1" destOrd="0" presId="urn:microsoft.com/office/officeart/2005/8/layout/lProcess2"/>
    <dgm:cxn modelId="{D1EB62D7-5AEA-48AC-9E2B-05A91DF653CE}" type="presParOf" srcId="{54B04503-4C56-4545-A41D-22ACC61AFBF4}" destId="{69EF8FE6-3C1D-456D-8419-662CE24AE10D}" srcOrd="2" destOrd="0" presId="urn:microsoft.com/office/officeart/2005/8/layout/lProcess2"/>
    <dgm:cxn modelId="{715225E0-419A-43FD-B0BF-998AD690556C}" type="presParOf" srcId="{DA8682A5-BD5E-49F4-B9B4-A6A65E1B6C3B}" destId="{B739565B-D292-4DD5-9A38-31B6B2E8193D}" srcOrd="5" destOrd="0" presId="urn:microsoft.com/office/officeart/2005/8/layout/lProcess2"/>
    <dgm:cxn modelId="{1ADAF5B1-E510-412B-B83B-031BBA4C19AA}" type="presParOf" srcId="{DA8682A5-BD5E-49F4-B9B4-A6A65E1B6C3B}" destId="{B1191C96-3F4E-431D-8CC3-60B4DE06C905}" srcOrd="6" destOrd="0" presId="urn:microsoft.com/office/officeart/2005/8/layout/lProcess2"/>
    <dgm:cxn modelId="{B803089F-ACA2-48DE-AA9B-CE3F7EFE57D0}" type="presParOf" srcId="{B1191C96-3F4E-431D-8CC3-60B4DE06C905}" destId="{71C1516F-76FA-425C-BE98-99ACD59A7CD5}" srcOrd="0" destOrd="0" presId="urn:microsoft.com/office/officeart/2005/8/layout/lProcess2"/>
    <dgm:cxn modelId="{8880BC74-7354-42CB-BBFC-6C0D60EEEDCD}" type="presParOf" srcId="{B1191C96-3F4E-431D-8CC3-60B4DE06C905}" destId="{75EE7CF4-3EE5-4B9D-A1C7-8003842524E0}" srcOrd="1" destOrd="0" presId="urn:microsoft.com/office/officeart/2005/8/layout/lProcess2"/>
    <dgm:cxn modelId="{7A5BAF1F-4562-419F-B6EE-155B9019C33F}" type="presParOf" srcId="{B1191C96-3F4E-431D-8CC3-60B4DE06C905}" destId="{8DBDF89A-1706-4695-A805-FEE48F92C66E}" srcOrd="2" destOrd="0" presId="urn:microsoft.com/office/officeart/2005/8/layout/lProcess2"/>
    <dgm:cxn modelId="{CF98B35D-6534-403D-A820-00F6E3D63F0B}" type="presParOf" srcId="{8DBDF89A-1706-4695-A805-FEE48F92C66E}" destId="{9FC04FD6-FE81-4D5F-A277-8832DDBC68ED}" srcOrd="0" destOrd="0" presId="urn:microsoft.com/office/officeart/2005/8/layout/lProcess2"/>
    <dgm:cxn modelId="{8AFEF8D6-80FD-4818-8AD0-15DF79B118FF}" type="presParOf" srcId="{9FC04FD6-FE81-4D5F-A277-8832DDBC68ED}" destId="{2D6C3363-2D5C-41E2-9459-F910914C475C}" srcOrd="0" destOrd="0" presId="urn:microsoft.com/office/officeart/2005/8/layout/lProcess2"/>
    <dgm:cxn modelId="{00EF0FC8-D408-4806-AB1D-2245D3E3ABF2}" type="presParOf" srcId="{9FC04FD6-FE81-4D5F-A277-8832DDBC68ED}" destId="{D02C8E5E-F83C-4205-83B3-74C2ABEAA75E}" srcOrd="1" destOrd="0" presId="urn:microsoft.com/office/officeart/2005/8/layout/lProcess2"/>
    <dgm:cxn modelId="{5CD2884C-E5ED-4824-902A-2725EF73221C}" type="presParOf" srcId="{9FC04FD6-FE81-4D5F-A277-8832DDBC68ED}" destId="{9D976FBE-C095-404E-BD24-92273AC64B1F}" srcOrd="2" destOrd="0" presId="urn:microsoft.com/office/officeart/2005/8/layout/lProcess2"/>
    <dgm:cxn modelId="{E1CC688F-1645-454D-AD5E-B5325B439648}" type="presParOf" srcId="{DA8682A5-BD5E-49F4-B9B4-A6A65E1B6C3B}" destId="{FDC11AE9-1372-4BC2-8C7D-AB214B43026E}" srcOrd="7" destOrd="0" presId="urn:microsoft.com/office/officeart/2005/8/layout/lProcess2"/>
    <dgm:cxn modelId="{9BFE98B1-9F1D-42FA-92BE-291ABD360013}" type="presParOf" srcId="{DA8682A5-BD5E-49F4-B9B4-A6A65E1B6C3B}" destId="{35FAA452-C8A3-4173-BD00-934D1BD789E5}" srcOrd="8" destOrd="0" presId="urn:microsoft.com/office/officeart/2005/8/layout/lProcess2"/>
    <dgm:cxn modelId="{B20C04AD-55DA-445F-AE09-F37524860857}" type="presParOf" srcId="{35FAA452-C8A3-4173-BD00-934D1BD789E5}" destId="{CFF5B190-F600-4751-A272-EE6BD4395769}" srcOrd="0" destOrd="0" presId="urn:microsoft.com/office/officeart/2005/8/layout/lProcess2"/>
    <dgm:cxn modelId="{7814967C-8D93-498A-A3A5-F9B70CB2BA71}" type="presParOf" srcId="{35FAA452-C8A3-4173-BD00-934D1BD789E5}" destId="{02F799C1-196B-44E7-A148-91B14C1C71A1}" srcOrd="1" destOrd="0" presId="urn:microsoft.com/office/officeart/2005/8/layout/lProcess2"/>
    <dgm:cxn modelId="{358ABBAA-7B9E-491B-8CB0-4C461A995201}" type="presParOf" srcId="{35FAA452-C8A3-4173-BD00-934D1BD789E5}" destId="{228C2F81-3D3A-496A-887E-3D9BE52CB3F3}" srcOrd="2" destOrd="0" presId="urn:microsoft.com/office/officeart/2005/8/layout/lProcess2"/>
    <dgm:cxn modelId="{8D375084-ABEE-4FF2-B997-C5AF2A17814A}" type="presParOf" srcId="{228C2F81-3D3A-496A-887E-3D9BE52CB3F3}" destId="{A433545E-A0E4-49E7-8BAC-72D074102217}" srcOrd="0" destOrd="0" presId="urn:microsoft.com/office/officeart/2005/8/layout/lProcess2"/>
    <dgm:cxn modelId="{AF4E0C7E-3209-4EDA-8416-A5301E920B1D}" type="presParOf" srcId="{A433545E-A0E4-49E7-8BAC-72D074102217}" destId="{7CA93FAE-1119-4A1C-9F82-C4D9D13BAA40}" srcOrd="0" destOrd="0" presId="urn:microsoft.com/office/officeart/2005/8/layout/lProcess2"/>
    <dgm:cxn modelId="{2EC2E476-4ED7-4D34-B9D8-91E36109B8C3}" type="presParOf" srcId="{A433545E-A0E4-49E7-8BAC-72D074102217}" destId="{0F494FD6-0116-4D95-AF33-C667DC866326}" srcOrd="1" destOrd="0" presId="urn:microsoft.com/office/officeart/2005/8/layout/lProcess2"/>
    <dgm:cxn modelId="{8FBD4A6B-3B44-4137-BEAF-D8F1E78ECCE3}" type="presParOf" srcId="{A433545E-A0E4-49E7-8BAC-72D074102217}" destId="{6BB1EC66-4D02-47B1-921F-7A46B1731FCA}"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B8CC85-9A66-454C-BD32-29C7142E4E87}" type="doc">
      <dgm:prSet loTypeId="urn:microsoft.com/office/officeart/2005/8/layout/vProcess5" loCatId="process" qsTypeId="urn:microsoft.com/office/officeart/2005/8/quickstyle/simple5" qsCatId="simple" csTypeId="urn:microsoft.com/office/officeart/2005/8/colors/accent1_2" csCatId="accent1" phldr="1"/>
      <dgm:spPr/>
      <dgm:t>
        <a:bodyPr/>
        <a:lstStyle/>
        <a:p>
          <a:endParaRPr lang="it-IT"/>
        </a:p>
      </dgm:t>
    </dgm:pt>
    <dgm:pt modelId="{66F74D1C-41B8-44D6-9337-949B7C8FA9F3}">
      <dgm:prSet/>
      <dgm:spPr/>
      <dgm:t>
        <a:bodyPr/>
        <a:lstStyle/>
        <a:p>
          <a:pPr algn="just" rtl="0"/>
          <a:r>
            <a:rPr lang="en-US" b="1" dirty="0" smtClean="0">
              <a:effectLst>
                <a:outerShdw blurRad="38100" dist="38100" dir="2700000" algn="tl">
                  <a:srgbClr val="000000">
                    <a:alpha val="43137"/>
                  </a:srgbClr>
                </a:outerShdw>
              </a:effectLst>
            </a:rPr>
            <a:t>2003 – 2005:  European Union project INICON (Introduction of Innovative Technologies in Modern Gastronomy for </a:t>
          </a:r>
          <a:r>
            <a:rPr lang="en-US" b="1" dirty="0" err="1" smtClean="0">
              <a:effectLst>
                <a:outerShdw blurRad="38100" dist="38100" dir="2700000" algn="tl">
                  <a:srgbClr val="000000">
                    <a:alpha val="43137"/>
                  </a:srgbClr>
                </a:outerShdw>
              </a:effectLst>
            </a:rPr>
            <a:t>Modernisation</a:t>
          </a:r>
          <a:r>
            <a:rPr lang="en-US" b="1" dirty="0" smtClean="0">
              <a:effectLst>
                <a:outerShdw blurRad="38100" dist="38100" dir="2700000" algn="tl">
                  <a:srgbClr val="000000">
                    <a:alpha val="43137"/>
                  </a:srgbClr>
                </a:outerShdw>
              </a:effectLst>
            </a:rPr>
            <a:t> of Cooking)</a:t>
          </a:r>
          <a:endParaRPr lang="it-IT" b="1" dirty="0">
            <a:effectLst>
              <a:outerShdw blurRad="38100" dist="38100" dir="2700000" algn="tl">
                <a:srgbClr val="000000">
                  <a:alpha val="43137"/>
                </a:srgbClr>
              </a:outerShdw>
            </a:effectLst>
          </a:endParaRPr>
        </a:p>
      </dgm:t>
    </dgm:pt>
    <dgm:pt modelId="{EC727219-90C5-4BFF-94A8-476AA73F2EA2}" type="parTrans" cxnId="{D49906E7-32AF-4BC7-949B-C3B566140CC6}">
      <dgm:prSet/>
      <dgm:spPr/>
      <dgm:t>
        <a:bodyPr/>
        <a:lstStyle/>
        <a:p>
          <a:endParaRPr lang="it-IT"/>
        </a:p>
      </dgm:t>
    </dgm:pt>
    <dgm:pt modelId="{B695800C-5215-4008-A381-3D2C7743A80C}" type="sibTrans" cxnId="{D49906E7-32AF-4BC7-949B-C3B566140CC6}">
      <dgm:prSet/>
      <dgm:spPr/>
      <dgm:t>
        <a:bodyPr/>
        <a:lstStyle/>
        <a:p>
          <a:endParaRPr lang="it-IT"/>
        </a:p>
      </dgm:t>
    </dgm:pt>
    <dgm:pt modelId="{92247D42-D427-4560-8CBB-D5727E76CE7F}">
      <dgm:prSet/>
      <dgm:spPr/>
      <dgm:t>
        <a:bodyPr/>
        <a:lstStyle/>
        <a:p>
          <a:pPr algn="just" rtl="0"/>
          <a:r>
            <a:rPr lang="en-US" b="1" dirty="0" smtClean="0">
              <a:effectLst>
                <a:outerShdw blurRad="38100" dist="38100" dir="2700000" algn="tl">
                  <a:srgbClr val="000000">
                    <a:alpha val="43137"/>
                  </a:srgbClr>
                </a:outerShdw>
              </a:effectLst>
            </a:rPr>
            <a:t>Transfer of ingredients and techniques from industrial food technology to restaurant kitchens</a:t>
          </a:r>
          <a:endParaRPr lang="it-IT" b="1" dirty="0">
            <a:effectLst>
              <a:outerShdw blurRad="38100" dist="38100" dir="2700000" algn="tl">
                <a:srgbClr val="000000">
                  <a:alpha val="43137"/>
                </a:srgbClr>
              </a:outerShdw>
            </a:effectLst>
          </a:endParaRPr>
        </a:p>
      </dgm:t>
    </dgm:pt>
    <dgm:pt modelId="{F50A851D-CB98-4D31-AA91-074243C8A949}" type="parTrans" cxnId="{66980B7B-0005-4BCB-9E7A-F674FE043536}">
      <dgm:prSet/>
      <dgm:spPr/>
      <dgm:t>
        <a:bodyPr/>
        <a:lstStyle/>
        <a:p>
          <a:endParaRPr lang="it-IT"/>
        </a:p>
      </dgm:t>
    </dgm:pt>
    <dgm:pt modelId="{96E211F1-B99D-4938-B659-262D5A4CF493}" type="sibTrans" cxnId="{66980B7B-0005-4BCB-9E7A-F674FE043536}">
      <dgm:prSet/>
      <dgm:spPr/>
      <dgm:t>
        <a:bodyPr/>
        <a:lstStyle/>
        <a:p>
          <a:endParaRPr lang="it-IT"/>
        </a:p>
      </dgm:t>
    </dgm:pt>
    <dgm:pt modelId="{A5EA3421-5451-477F-8CE5-BF653EE1A3AF}">
      <dgm:prSet custT="1"/>
      <dgm:spPr/>
      <dgm:t>
        <a:bodyPr/>
        <a:lstStyle/>
        <a:p>
          <a:pPr algn="just" rtl="0"/>
          <a:r>
            <a:rPr lang="en-US" sz="1800" b="1" dirty="0" smtClean="0">
              <a:effectLst>
                <a:outerShdw blurRad="38100" dist="38100" dir="2700000" algn="tl">
                  <a:srgbClr val="000000">
                    <a:alpha val="43137"/>
                  </a:srgbClr>
                </a:outerShdw>
              </a:effectLst>
            </a:rPr>
            <a:t>Introduction and popularization of food additives to the haute-cuisine world and ordinary restaurants</a:t>
          </a:r>
          <a:endParaRPr lang="it-IT" sz="1800" b="1" dirty="0">
            <a:effectLst>
              <a:outerShdw blurRad="38100" dist="38100" dir="2700000" algn="tl">
                <a:srgbClr val="000000">
                  <a:alpha val="43137"/>
                </a:srgbClr>
              </a:outerShdw>
            </a:effectLst>
          </a:endParaRPr>
        </a:p>
      </dgm:t>
    </dgm:pt>
    <dgm:pt modelId="{ECAE8DC5-F825-45A4-9704-6F57DD46B4B8}" type="parTrans" cxnId="{EBD6FA8B-9343-457D-9165-B086DF40FEB3}">
      <dgm:prSet/>
      <dgm:spPr/>
      <dgm:t>
        <a:bodyPr/>
        <a:lstStyle/>
        <a:p>
          <a:endParaRPr lang="it-IT"/>
        </a:p>
      </dgm:t>
    </dgm:pt>
    <dgm:pt modelId="{A9EF8C5C-FA95-49C0-AC98-7F0C431F2F06}" type="sibTrans" cxnId="{EBD6FA8B-9343-457D-9165-B086DF40FEB3}">
      <dgm:prSet/>
      <dgm:spPr/>
      <dgm:t>
        <a:bodyPr/>
        <a:lstStyle/>
        <a:p>
          <a:endParaRPr lang="it-IT"/>
        </a:p>
      </dgm:t>
    </dgm:pt>
    <dgm:pt modelId="{7A2F1861-3B0D-4AD5-899B-218AA27CE29A}" type="pres">
      <dgm:prSet presAssocID="{B9B8CC85-9A66-454C-BD32-29C7142E4E87}" presName="outerComposite" presStyleCnt="0">
        <dgm:presLayoutVars>
          <dgm:chMax val="5"/>
          <dgm:dir/>
          <dgm:resizeHandles val="exact"/>
        </dgm:presLayoutVars>
      </dgm:prSet>
      <dgm:spPr/>
      <dgm:t>
        <a:bodyPr/>
        <a:lstStyle/>
        <a:p>
          <a:endParaRPr lang="it-IT"/>
        </a:p>
      </dgm:t>
    </dgm:pt>
    <dgm:pt modelId="{23579D9A-2AEC-4026-9546-E09A672AE1E6}" type="pres">
      <dgm:prSet presAssocID="{B9B8CC85-9A66-454C-BD32-29C7142E4E87}" presName="dummyMaxCanvas" presStyleCnt="0">
        <dgm:presLayoutVars/>
      </dgm:prSet>
      <dgm:spPr/>
    </dgm:pt>
    <dgm:pt modelId="{4C83DCDC-EE53-488A-855D-4876BCCB5836}" type="pres">
      <dgm:prSet presAssocID="{B9B8CC85-9A66-454C-BD32-29C7142E4E87}" presName="ThreeNodes_1" presStyleLbl="node1" presStyleIdx="0" presStyleCnt="3" custLinFactNeighborY="-6499">
        <dgm:presLayoutVars>
          <dgm:bulletEnabled val="1"/>
        </dgm:presLayoutVars>
      </dgm:prSet>
      <dgm:spPr/>
      <dgm:t>
        <a:bodyPr/>
        <a:lstStyle/>
        <a:p>
          <a:endParaRPr lang="it-IT"/>
        </a:p>
      </dgm:t>
    </dgm:pt>
    <dgm:pt modelId="{3599B925-2D55-4BD0-B623-03E069CBC953}" type="pres">
      <dgm:prSet presAssocID="{B9B8CC85-9A66-454C-BD32-29C7142E4E87}" presName="ThreeNodes_2" presStyleLbl="node1" presStyleIdx="1" presStyleCnt="3">
        <dgm:presLayoutVars>
          <dgm:bulletEnabled val="1"/>
        </dgm:presLayoutVars>
      </dgm:prSet>
      <dgm:spPr/>
      <dgm:t>
        <a:bodyPr/>
        <a:lstStyle/>
        <a:p>
          <a:endParaRPr lang="it-IT"/>
        </a:p>
      </dgm:t>
    </dgm:pt>
    <dgm:pt modelId="{C4ED095C-46B6-4690-833C-3A3BE2C854D6}" type="pres">
      <dgm:prSet presAssocID="{B9B8CC85-9A66-454C-BD32-29C7142E4E87}" presName="ThreeNodes_3" presStyleLbl="node1" presStyleIdx="2" presStyleCnt="3">
        <dgm:presLayoutVars>
          <dgm:bulletEnabled val="1"/>
        </dgm:presLayoutVars>
      </dgm:prSet>
      <dgm:spPr/>
      <dgm:t>
        <a:bodyPr/>
        <a:lstStyle/>
        <a:p>
          <a:endParaRPr lang="it-IT"/>
        </a:p>
      </dgm:t>
    </dgm:pt>
    <dgm:pt modelId="{AAA543C8-9143-479D-B681-1EF58F02D0A9}" type="pres">
      <dgm:prSet presAssocID="{B9B8CC85-9A66-454C-BD32-29C7142E4E87}" presName="ThreeConn_1-2" presStyleLbl="fgAccFollowNode1" presStyleIdx="0" presStyleCnt="2">
        <dgm:presLayoutVars>
          <dgm:bulletEnabled val="1"/>
        </dgm:presLayoutVars>
      </dgm:prSet>
      <dgm:spPr/>
      <dgm:t>
        <a:bodyPr/>
        <a:lstStyle/>
        <a:p>
          <a:endParaRPr lang="it-IT"/>
        </a:p>
      </dgm:t>
    </dgm:pt>
    <dgm:pt modelId="{40B14D28-A108-43CA-AD22-AA6469FAE404}" type="pres">
      <dgm:prSet presAssocID="{B9B8CC85-9A66-454C-BD32-29C7142E4E87}" presName="ThreeConn_2-3" presStyleLbl="fgAccFollowNode1" presStyleIdx="1" presStyleCnt="2">
        <dgm:presLayoutVars>
          <dgm:bulletEnabled val="1"/>
        </dgm:presLayoutVars>
      </dgm:prSet>
      <dgm:spPr/>
      <dgm:t>
        <a:bodyPr/>
        <a:lstStyle/>
        <a:p>
          <a:endParaRPr lang="it-IT"/>
        </a:p>
      </dgm:t>
    </dgm:pt>
    <dgm:pt modelId="{E0115D64-AB4D-4BA1-85A7-42C688795D45}" type="pres">
      <dgm:prSet presAssocID="{B9B8CC85-9A66-454C-BD32-29C7142E4E87}" presName="ThreeNodes_1_text" presStyleLbl="node1" presStyleIdx="2" presStyleCnt="3">
        <dgm:presLayoutVars>
          <dgm:bulletEnabled val="1"/>
        </dgm:presLayoutVars>
      </dgm:prSet>
      <dgm:spPr/>
      <dgm:t>
        <a:bodyPr/>
        <a:lstStyle/>
        <a:p>
          <a:endParaRPr lang="it-IT"/>
        </a:p>
      </dgm:t>
    </dgm:pt>
    <dgm:pt modelId="{3DD76369-15CD-4D39-93F3-CB3E7DCAD741}" type="pres">
      <dgm:prSet presAssocID="{B9B8CC85-9A66-454C-BD32-29C7142E4E87}" presName="ThreeNodes_2_text" presStyleLbl="node1" presStyleIdx="2" presStyleCnt="3">
        <dgm:presLayoutVars>
          <dgm:bulletEnabled val="1"/>
        </dgm:presLayoutVars>
      </dgm:prSet>
      <dgm:spPr/>
      <dgm:t>
        <a:bodyPr/>
        <a:lstStyle/>
        <a:p>
          <a:endParaRPr lang="it-IT"/>
        </a:p>
      </dgm:t>
    </dgm:pt>
    <dgm:pt modelId="{5EEF9A7A-AB25-454C-9F74-376D07C96068}" type="pres">
      <dgm:prSet presAssocID="{B9B8CC85-9A66-454C-BD32-29C7142E4E87}" presName="ThreeNodes_3_text" presStyleLbl="node1" presStyleIdx="2" presStyleCnt="3">
        <dgm:presLayoutVars>
          <dgm:bulletEnabled val="1"/>
        </dgm:presLayoutVars>
      </dgm:prSet>
      <dgm:spPr/>
      <dgm:t>
        <a:bodyPr/>
        <a:lstStyle/>
        <a:p>
          <a:endParaRPr lang="it-IT"/>
        </a:p>
      </dgm:t>
    </dgm:pt>
  </dgm:ptLst>
  <dgm:cxnLst>
    <dgm:cxn modelId="{4CA66261-3337-4291-BF25-1717C5CD14A9}" type="presOf" srcId="{92247D42-D427-4560-8CBB-D5727E76CE7F}" destId="{3DD76369-15CD-4D39-93F3-CB3E7DCAD741}" srcOrd="1" destOrd="0" presId="urn:microsoft.com/office/officeart/2005/8/layout/vProcess5"/>
    <dgm:cxn modelId="{2CDC45B0-AF65-42C9-8506-EA96EF1EF090}" type="presOf" srcId="{B9B8CC85-9A66-454C-BD32-29C7142E4E87}" destId="{7A2F1861-3B0D-4AD5-899B-218AA27CE29A}" srcOrd="0" destOrd="0" presId="urn:microsoft.com/office/officeart/2005/8/layout/vProcess5"/>
    <dgm:cxn modelId="{CF3B301B-5CD9-402E-AEA0-3B7FE21419D5}" type="presOf" srcId="{B695800C-5215-4008-A381-3D2C7743A80C}" destId="{AAA543C8-9143-479D-B681-1EF58F02D0A9}" srcOrd="0" destOrd="0" presId="urn:microsoft.com/office/officeart/2005/8/layout/vProcess5"/>
    <dgm:cxn modelId="{AF40860F-E193-4946-9515-24AE5AA24F8B}" type="presOf" srcId="{A5EA3421-5451-477F-8CE5-BF653EE1A3AF}" destId="{C4ED095C-46B6-4690-833C-3A3BE2C854D6}" srcOrd="0" destOrd="0" presId="urn:microsoft.com/office/officeart/2005/8/layout/vProcess5"/>
    <dgm:cxn modelId="{66980B7B-0005-4BCB-9E7A-F674FE043536}" srcId="{B9B8CC85-9A66-454C-BD32-29C7142E4E87}" destId="{92247D42-D427-4560-8CBB-D5727E76CE7F}" srcOrd="1" destOrd="0" parTransId="{F50A851D-CB98-4D31-AA91-074243C8A949}" sibTransId="{96E211F1-B99D-4938-B659-262D5A4CF493}"/>
    <dgm:cxn modelId="{C9301164-E429-4206-9228-7A4B47D3D712}" type="presOf" srcId="{66F74D1C-41B8-44D6-9337-949B7C8FA9F3}" destId="{4C83DCDC-EE53-488A-855D-4876BCCB5836}" srcOrd="0" destOrd="0" presId="urn:microsoft.com/office/officeart/2005/8/layout/vProcess5"/>
    <dgm:cxn modelId="{262CB660-C34B-4017-8D8A-E64F7E3124D8}" type="presOf" srcId="{A5EA3421-5451-477F-8CE5-BF653EE1A3AF}" destId="{5EEF9A7A-AB25-454C-9F74-376D07C96068}" srcOrd="1" destOrd="0" presId="urn:microsoft.com/office/officeart/2005/8/layout/vProcess5"/>
    <dgm:cxn modelId="{EBD6FA8B-9343-457D-9165-B086DF40FEB3}" srcId="{B9B8CC85-9A66-454C-BD32-29C7142E4E87}" destId="{A5EA3421-5451-477F-8CE5-BF653EE1A3AF}" srcOrd="2" destOrd="0" parTransId="{ECAE8DC5-F825-45A4-9704-6F57DD46B4B8}" sibTransId="{A9EF8C5C-FA95-49C0-AC98-7F0C431F2F06}"/>
    <dgm:cxn modelId="{D49906E7-32AF-4BC7-949B-C3B566140CC6}" srcId="{B9B8CC85-9A66-454C-BD32-29C7142E4E87}" destId="{66F74D1C-41B8-44D6-9337-949B7C8FA9F3}" srcOrd="0" destOrd="0" parTransId="{EC727219-90C5-4BFF-94A8-476AA73F2EA2}" sibTransId="{B695800C-5215-4008-A381-3D2C7743A80C}"/>
    <dgm:cxn modelId="{25C13A6D-8A97-492A-B950-046BF9D52B75}" type="presOf" srcId="{66F74D1C-41B8-44D6-9337-949B7C8FA9F3}" destId="{E0115D64-AB4D-4BA1-85A7-42C688795D45}" srcOrd="1" destOrd="0" presId="urn:microsoft.com/office/officeart/2005/8/layout/vProcess5"/>
    <dgm:cxn modelId="{3B06D4B5-60B4-4419-8EF1-2F95782FA8B6}" type="presOf" srcId="{96E211F1-B99D-4938-B659-262D5A4CF493}" destId="{40B14D28-A108-43CA-AD22-AA6469FAE404}" srcOrd="0" destOrd="0" presId="urn:microsoft.com/office/officeart/2005/8/layout/vProcess5"/>
    <dgm:cxn modelId="{5574012B-9C75-4A52-A237-7AB1565AE3C8}" type="presOf" srcId="{92247D42-D427-4560-8CBB-D5727E76CE7F}" destId="{3599B925-2D55-4BD0-B623-03E069CBC953}" srcOrd="0" destOrd="0" presId="urn:microsoft.com/office/officeart/2005/8/layout/vProcess5"/>
    <dgm:cxn modelId="{48121F9D-F94C-47F4-9C1A-0BF45286D55E}" type="presParOf" srcId="{7A2F1861-3B0D-4AD5-899B-218AA27CE29A}" destId="{23579D9A-2AEC-4026-9546-E09A672AE1E6}" srcOrd="0" destOrd="0" presId="urn:microsoft.com/office/officeart/2005/8/layout/vProcess5"/>
    <dgm:cxn modelId="{F665C54E-2376-472C-88A8-D6B9421C878C}" type="presParOf" srcId="{7A2F1861-3B0D-4AD5-899B-218AA27CE29A}" destId="{4C83DCDC-EE53-488A-855D-4876BCCB5836}" srcOrd="1" destOrd="0" presId="urn:microsoft.com/office/officeart/2005/8/layout/vProcess5"/>
    <dgm:cxn modelId="{E7FE6962-8D06-4720-A94B-34B6EFB681FE}" type="presParOf" srcId="{7A2F1861-3B0D-4AD5-899B-218AA27CE29A}" destId="{3599B925-2D55-4BD0-B623-03E069CBC953}" srcOrd="2" destOrd="0" presId="urn:microsoft.com/office/officeart/2005/8/layout/vProcess5"/>
    <dgm:cxn modelId="{E5A141B6-3283-4742-A1B5-14475962FE43}" type="presParOf" srcId="{7A2F1861-3B0D-4AD5-899B-218AA27CE29A}" destId="{C4ED095C-46B6-4690-833C-3A3BE2C854D6}" srcOrd="3" destOrd="0" presId="urn:microsoft.com/office/officeart/2005/8/layout/vProcess5"/>
    <dgm:cxn modelId="{1F8AAAE1-7B7A-4D36-A6CD-0303848CAB3D}" type="presParOf" srcId="{7A2F1861-3B0D-4AD5-899B-218AA27CE29A}" destId="{AAA543C8-9143-479D-B681-1EF58F02D0A9}" srcOrd="4" destOrd="0" presId="urn:microsoft.com/office/officeart/2005/8/layout/vProcess5"/>
    <dgm:cxn modelId="{138CA524-BF67-4BA5-B186-82AAD18FDF3F}" type="presParOf" srcId="{7A2F1861-3B0D-4AD5-899B-218AA27CE29A}" destId="{40B14D28-A108-43CA-AD22-AA6469FAE404}" srcOrd="5" destOrd="0" presId="urn:microsoft.com/office/officeart/2005/8/layout/vProcess5"/>
    <dgm:cxn modelId="{04D2F42C-3D4F-43A8-81D9-349A023CD810}" type="presParOf" srcId="{7A2F1861-3B0D-4AD5-899B-218AA27CE29A}" destId="{E0115D64-AB4D-4BA1-85A7-42C688795D45}" srcOrd="6" destOrd="0" presId="urn:microsoft.com/office/officeart/2005/8/layout/vProcess5"/>
    <dgm:cxn modelId="{879E5198-4173-49A1-A433-A8531D7F5D13}" type="presParOf" srcId="{7A2F1861-3B0D-4AD5-899B-218AA27CE29A}" destId="{3DD76369-15CD-4D39-93F3-CB3E7DCAD741}" srcOrd="7" destOrd="0" presId="urn:microsoft.com/office/officeart/2005/8/layout/vProcess5"/>
    <dgm:cxn modelId="{95D81867-7565-4180-BE33-3F6050A2B712}" type="presParOf" srcId="{7A2F1861-3B0D-4AD5-899B-218AA27CE29A}" destId="{5EEF9A7A-AB25-454C-9F74-376D07C96068}"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9B8CC85-9A66-454C-BD32-29C7142E4E87}" type="doc">
      <dgm:prSet loTypeId="urn:microsoft.com/office/officeart/2005/8/layout/vProcess5" loCatId="process" qsTypeId="urn:microsoft.com/office/officeart/2005/8/quickstyle/simple5" qsCatId="simple" csTypeId="urn:microsoft.com/office/officeart/2005/8/colors/colorful5" csCatId="colorful" phldr="1"/>
      <dgm:spPr/>
      <dgm:t>
        <a:bodyPr/>
        <a:lstStyle/>
        <a:p>
          <a:endParaRPr lang="it-IT"/>
        </a:p>
      </dgm:t>
    </dgm:pt>
    <dgm:pt modelId="{66F74D1C-41B8-44D6-9337-949B7C8FA9F3}">
      <dgm:prSet custT="1"/>
      <dgm:spPr/>
      <dgm:t>
        <a:bodyPr/>
        <a:lstStyle/>
        <a:p>
          <a:pPr rtl="0"/>
          <a:r>
            <a:rPr lang="en-US" sz="2400" b="1" dirty="0" smtClean="0">
              <a:effectLst>
                <a:outerShdw blurRad="38100" dist="38100" dir="2700000" algn="tl">
                  <a:srgbClr val="000000">
                    <a:alpha val="43137"/>
                  </a:srgbClr>
                </a:outerShdw>
              </a:effectLst>
            </a:rPr>
            <a:t>First problems for molecular cuisine: </a:t>
          </a:r>
          <a:endParaRPr lang="it-IT" sz="2400" b="1" dirty="0">
            <a:effectLst>
              <a:outerShdw blurRad="38100" dist="38100" dir="2700000" algn="tl">
                <a:srgbClr val="000000">
                  <a:alpha val="43137"/>
                </a:srgbClr>
              </a:outerShdw>
            </a:effectLst>
          </a:endParaRPr>
        </a:p>
      </dgm:t>
    </dgm:pt>
    <dgm:pt modelId="{EC727219-90C5-4BFF-94A8-476AA73F2EA2}" type="parTrans" cxnId="{D49906E7-32AF-4BC7-949B-C3B566140CC6}">
      <dgm:prSet/>
      <dgm:spPr/>
      <dgm:t>
        <a:bodyPr/>
        <a:lstStyle/>
        <a:p>
          <a:endParaRPr lang="it-IT"/>
        </a:p>
      </dgm:t>
    </dgm:pt>
    <dgm:pt modelId="{B695800C-5215-4008-A381-3D2C7743A80C}" type="sibTrans" cxnId="{D49906E7-32AF-4BC7-949B-C3B566140CC6}">
      <dgm:prSet/>
      <dgm:spPr/>
      <dgm:t>
        <a:bodyPr/>
        <a:lstStyle/>
        <a:p>
          <a:endParaRPr lang="it-IT"/>
        </a:p>
      </dgm:t>
    </dgm:pt>
    <dgm:pt modelId="{92247D42-D427-4560-8CBB-D5727E76CE7F}">
      <dgm:prSet custT="1"/>
      <dgm:spPr/>
      <dgm:t>
        <a:bodyPr/>
        <a:lstStyle/>
        <a:p>
          <a:pPr rtl="0"/>
          <a:endParaRPr lang="en-US" sz="2000" b="1" dirty="0" smtClean="0">
            <a:effectLst>
              <a:outerShdw blurRad="38100" dist="38100" dir="2700000" algn="tl">
                <a:srgbClr val="000000">
                  <a:alpha val="43137"/>
                </a:srgbClr>
              </a:outerShdw>
            </a:effectLst>
          </a:endParaRPr>
        </a:p>
        <a:p>
          <a:pPr rtl="0"/>
          <a:r>
            <a:rPr lang="en-US" sz="2000" b="1" dirty="0" smtClean="0">
              <a:effectLst>
                <a:outerShdw blurRad="38100" dist="38100" dir="2700000" algn="tl">
                  <a:srgbClr val="000000">
                    <a:alpha val="43137"/>
                  </a:srgbClr>
                </a:outerShdw>
              </a:effectLst>
            </a:rPr>
            <a:t>While the greatest chefs used the additives in a creative way, mediocre cooks misused them, just for special effects.</a:t>
          </a:r>
          <a:endParaRPr lang="it-IT" sz="2000" b="1" dirty="0" smtClean="0">
            <a:effectLst>
              <a:outerShdw blurRad="38100" dist="38100" dir="2700000" algn="tl">
                <a:srgbClr val="000000">
                  <a:alpha val="43137"/>
                </a:srgbClr>
              </a:outerShdw>
            </a:effectLst>
          </a:endParaRPr>
        </a:p>
        <a:p>
          <a:pPr rtl="0"/>
          <a:endParaRPr lang="it-IT" sz="1500" b="1" dirty="0">
            <a:effectLst>
              <a:outerShdw blurRad="38100" dist="38100" dir="2700000" algn="tl">
                <a:srgbClr val="000000">
                  <a:alpha val="43137"/>
                </a:srgbClr>
              </a:outerShdw>
            </a:effectLst>
          </a:endParaRPr>
        </a:p>
      </dgm:t>
    </dgm:pt>
    <dgm:pt modelId="{F50A851D-CB98-4D31-AA91-074243C8A949}" type="parTrans" cxnId="{66980B7B-0005-4BCB-9E7A-F674FE043536}">
      <dgm:prSet/>
      <dgm:spPr/>
      <dgm:t>
        <a:bodyPr/>
        <a:lstStyle/>
        <a:p>
          <a:endParaRPr lang="it-IT"/>
        </a:p>
      </dgm:t>
    </dgm:pt>
    <dgm:pt modelId="{96E211F1-B99D-4938-B659-262D5A4CF493}" type="sibTrans" cxnId="{66980B7B-0005-4BCB-9E7A-F674FE043536}">
      <dgm:prSet/>
      <dgm:spPr/>
      <dgm:t>
        <a:bodyPr/>
        <a:lstStyle/>
        <a:p>
          <a:endParaRPr lang="it-IT"/>
        </a:p>
      </dgm:t>
    </dgm:pt>
    <dgm:pt modelId="{A5EA3421-5451-477F-8CE5-BF653EE1A3AF}">
      <dgm:prSet custT="1"/>
      <dgm:spPr/>
      <dgm:t>
        <a:bodyPr/>
        <a:lstStyle/>
        <a:p>
          <a:pPr algn="just" rtl="0"/>
          <a:r>
            <a:rPr lang="en-US" sz="2400" b="1" dirty="0" smtClean="0">
              <a:effectLst>
                <a:outerShdw blurRad="38100" dist="38100" dir="2700000" algn="tl">
                  <a:srgbClr val="000000">
                    <a:alpha val="43137"/>
                  </a:srgbClr>
                </a:outerShdw>
              </a:effectLst>
            </a:rPr>
            <a:t>Mediocre cooks own the tools without the knowledge behind them</a:t>
          </a:r>
          <a:endParaRPr lang="it-IT" sz="2400" b="1" dirty="0">
            <a:effectLst>
              <a:outerShdw blurRad="38100" dist="38100" dir="2700000" algn="tl">
                <a:srgbClr val="000000">
                  <a:alpha val="43137"/>
                </a:srgbClr>
              </a:outerShdw>
            </a:effectLst>
          </a:endParaRPr>
        </a:p>
      </dgm:t>
    </dgm:pt>
    <dgm:pt modelId="{ECAE8DC5-F825-45A4-9704-6F57DD46B4B8}" type="parTrans" cxnId="{EBD6FA8B-9343-457D-9165-B086DF40FEB3}">
      <dgm:prSet/>
      <dgm:spPr/>
      <dgm:t>
        <a:bodyPr/>
        <a:lstStyle/>
        <a:p>
          <a:endParaRPr lang="it-IT"/>
        </a:p>
      </dgm:t>
    </dgm:pt>
    <dgm:pt modelId="{A9EF8C5C-FA95-49C0-AC98-7F0C431F2F06}" type="sibTrans" cxnId="{EBD6FA8B-9343-457D-9165-B086DF40FEB3}">
      <dgm:prSet/>
      <dgm:spPr/>
      <dgm:t>
        <a:bodyPr/>
        <a:lstStyle/>
        <a:p>
          <a:endParaRPr lang="it-IT"/>
        </a:p>
      </dgm:t>
    </dgm:pt>
    <dgm:pt modelId="{7A2F1861-3B0D-4AD5-899B-218AA27CE29A}" type="pres">
      <dgm:prSet presAssocID="{B9B8CC85-9A66-454C-BD32-29C7142E4E87}" presName="outerComposite" presStyleCnt="0">
        <dgm:presLayoutVars>
          <dgm:chMax val="5"/>
          <dgm:dir/>
          <dgm:resizeHandles val="exact"/>
        </dgm:presLayoutVars>
      </dgm:prSet>
      <dgm:spPr/>
      <dgm:t>
        <a:bodyPr/>
        <a:lstStyle/>
        <a:p>
          <a:endParaRPr lang="it-IT"/>
        </a:p>
      </dgm:t>
    </dgm:pt>
    <dgm:pt modelId="{23579D9A-2AEC-4026-9546-E09A672AE1E6}" type="pres">
      <dgm:prSet presAssocID="{B9B8CC85-9A66-454C-BD32-29C7142E4E87}" presName="dummyMaxCanvas" presStyleCnt="0">
        <dgm:presLayoutVars/>
      </dgm:prSet>
      <dgm:spPr/>
    </dgm:pt>
    <dgm:pt modelId="{4C83DCDC-EE53-488A-855D-4876BCCB5836}" type="pres">
      <dgm:prSet presAssocID="{B9B8CC85-9A66-454C-BD32-29C7142E4E87}" presName="ThreeNodes_1" presStyleLbl="node1" presStyleIdx="0" presStyleCnt="3" custLinFactNeighborY="-6499">
        <dgm:presLayoutVars>
          <dgm:bulletEnabled val="1"/>
        </dgm:presLayoutVars>
      </dgm:prSet>
      <dgm:spPr/>
      <dgm:t>
        <a:bodyPr/>
        <a:lstStyle/>
        <a:p>
          <a:endParaRPr lang="it-IT"/>
        </a:p>
      </dgm:t>
    </dgm:pt>
    <dgm:pt modelId="{3599B925-2D55-4BD0-B623-03E069CBC953}" type="pres">
      <dgm:prSet presAssocID="{B9B8CC85-9A66-454C-BD32-29C7142E4E87}" presName="ThreeNodes_2" presStyleLbl="node1" presStyleIdx="1" presStyleCnt="3">
        <dgm:presLayoutVars>
          <dgm:bulletEnabled val="1"/>
        </dgm:presLayoutVars>
      </dgm:prSet>
      <dgm:spPr/>
      <dgm:t>
        <a:bodyPr/>
        <a:lstStyle/>
        <a:p>
          <a:endParaRPr lang="it-IT"/>
        </a:p>
      </dgm:t>
    </dgm:pt>
    <dgm:pt modelId="{C4ED095C-46B6-4690-833C-3A3BE2C854D6}" type="pres">
      <dgm:prSet presAssocID="{B9B8CC85-9A66-454C-BD32-29C7142E4E87}" presName="ThreeNodes_3" presStyleLbl="node1" presStyleIdx="2" presStyleCnt="3">
        <dgm:presLayoutVars>
          <dgm:bulletEnabled val="1"/>
        </dgm:presLayoutVars>
      </dgm:prSet>
      <dgm:spPr/>
      <dgm:t>
        <a:bodyPr/>
        <a:lstStyle/>
        <a:p>
          <a:endParaRPr lang="it-IT"/>
        </a:p>
      </dgm:t>
    </dgm:pt>
    <dgm:pt modelId="{AAA543C8-9143-479D-B681-1EF58F02D0A9}" type="pres">
      <dgm:prSet presAssocID="{B9B8CC85-9A66-454C-BD32-29C7142E4E87}" presName="ThreeConn_1-2" presStyleLbl="fgAccFollowNode1" presStyleIdx="0" presStyleCnt="2">
        <dgm:presLayoutVars>
          <dgm:bulletEnabled val="1"/>
        </dgm:presLayoutVars>
      </dgm:prSet>
      <dgm:spPr/>
      <dgm:t>
        <a:bodyPr/>
        <a:lstStyle/>
        <a:p>
          <a:endParaRPr lang="it-IT"/>
        </a:p>
      </dgm:t>
    </dgm:pt>
    <dgm:pt modelId="{40B14D28-A108-43CA-AD22-AA6469FAE404}" type="pres">
      <dgm:prSet presAssocID="{B9B8CC85-9A66-454C-BD32-29C7142E4E87}" presName="ThreeConn_2-3" presStyleLbl="fgAccFollowNode1" presStyleIdx="1" presStyleCnt="2">
        <dgm:presLayoutVars>
          <dgm:bulletEnabled val="1"/>
        </dgm:presLayoutVars>
      </dgm:prSet>
      <dgm:spPr/>
      <dgm:t>
        <a:bodyPr/>
        <a:lstStyle/>
        <a:p>
          <a:endParaRPr lang="it-IT"/>
        </a:p>
      </dgm:t>
    </dgm:pt>
    <dgm:pt modelId="{E0115D64-AB4D-4BA1-85A7-42C688795D45}" type="pres">
      <dgm:prSet presAssocID="{B9B8CC85-9A66-454C-BD32-29C7142E4E87}" presName="ThreeNodes_1_text" presStyleLbl="node1" presStyleIdx="2" presStyleCnt="3">
        <dgm:presLayoutVars>
          <dgm:bulletEnabled val="1"/>
        </dgm:presLayoutVars>
      </dgm:prSet>
      <dgm:spPr/>
      <dgm:t>
        <a:bodyPr/>
        <a:lstStyle/>
        <a:p>
          <a:endParaRPr lang="it-IT"/>
        </a:p>
      </dgm:t>
    </dgm:pt>
    <dgm:pt modelId="{3DD76369-15CD-4D39-93F3-CB3E7DCAD741}" type="pres">
      <dgm:prSet presAssocID="{B9B8CC85-9A66-454C-BD32-29C7142E4E87}" presName="ThreeNodes_2_text" presStyleLbl="node1" presStyleIdx="2" presStyleCnt="3">
        <dgm:presLayoutVars>
          <dgm:bulletEnabled val="1"/>
        </dgm:presLayoutVars>
      </dgm:prSet>
      <dgm:spPr/>
      <dgm:t>
        <a:bodyPr/>
        <a:lstStyle/>
        <a:p>
          <a:endParaRPr lang="it-IT"/>
        </a:p>
      </dgm:t>
    </dgm:pt>
    <dgm:pt modelId="{5EEF9A7A-AB25-454C-9F74-376D07C96068}" type="pres">
      <dgm:prSet presAssocID="{B9B8CC85-9A66-454C-BD32-29C7142E4E87}" presName="ThreeNodes_3_text" presStyleLbl="node1" presStyleIdx="2" presStyleCnt="3">
        <dgm:presLayoutVars>
          <dgm:bulletEnabled val="1"/>
        </dgm:presLayoutVars>
      </dgm:prSet>
      <dgm:spPr/>
      <dgm:t>
        <a:bodyPr/>
        <a:lstStyle/>
        <a:p>
          <a:endParaRPr lang="it-IT"/>
        </a:p>
      </dgm:t>
    </dgm:pt>
  </dgm:ptLst>
  <dgm:cxnLst>
    <dgm:cxn modelId="{F6AFC549-CBB9-44D6-8F11-10A0A44CCBC3}" type="presOf" srcId="{A5EA3421-5451-477F-8CE5-BF653EE1A3AF}" destId="{5EEF9A7A-AB25-454C-9F74-376D07C96068}" srcOrd="1" destOrd="0" presId="urn:microsoft.com/office/officeart/2005/8/layout/vProcess5"/>
    <dgm:cxn modelId="{CC7F97B7-8A1A-41DC-8C53-F1763005CD16}" type="presOf" srcId="{96E211F1-B99D-4938-B659-262D5A4CF493}" destId="{40B14D28-A108-43CA-AD22-AA6469FAE404}" srcOrd="0" destOrd="0" presId="urn:microsoft.com/office/officeart/2005/8/layout/vProcess5"/>
    <dgm:cxn modelId="{3A4D0F96-9720-4353-9BE2-9348E32F16B1}" type="presOf" srcId="{66F74D1C-41B8-44D6-9337-949B7C8FA9F3}" destId="{4C83DCDC-EE53-488A-855D-4876BCCB5836}" srcOrd="0" destOrd="0" presId="urn:microsoft.com/office/officeart/2005/8/layout/vProcess5"/>
    <dgm:cxn modelId="{AF5C62D5-9F30-4E6C-8371-14A7166DCDA5}" type="presOf" srcId="{B695800C-5215-4008-A381-3D2C7743A80C}" destId="{AAA543C8-9143-479D-B681-1EF58F02D0A9}" srcOrd="0" destOrd="0" presId="urn:microsoft.com/office/officeart/2005/8/layout/vProcess5"/>
    <dgm:cxn modelId="{91DBBD23-53F9-4301-9AC3-A1168A46ECA9}" type="presOf" srcId="{66F74D1C-41B8-44D6-9337-949B7C8FA9F3}" destId="{E0115D64-AB4D-4BA1-85A7-42C688795D45}" srcOrd="1" destOrd="0" presId="urn:microsoft.com/office/officeart/2005/8/layout/vProcess5"/>
    <dgm:cxn modelId="{E234640D-4FD7-4732-ABAD-C19A63DF169F}" type="presOf" srcId="{B9B8CC85-9A66-454C-BD32-29C7142E4E87}" destId="{7A2F1861-3B0D-4AD5-899B-218AA27CE29A}" srcOrd="0" destOrd="0" presId="urn:microsoft.com/office/officeart/2005/8/layout/vProcess5"/>
    <dgm:cxn modelId="{66980B7B-0005-4BCB-9E7A-F674FE043536}" srcId="{B9B8CC85-9A66-454C-BD32-29C7142E4E87}" destId="{92247D42-D427-4560-8CBB-D5727E76CE7F}" srcOrd="1" destOrd="0" parTransId="{F50A851D-CB98-4D31-AA91-074243C8A949}" sibTransId="{96E211F1-B99D-4938-B659-262D5A4CF493}"/>
    <dgm:cxn modelId="{7FEA4B02-308D-46E6-B252-876550E1FEF8}" type="presOf" srcId="{A5EA3421-5451-477F-8CE5-BF653EE1A3AF}" destId="{C4ED095C-46B6-4690-833C-3A3BE2C854D6}" srcOrd="0" destOrd="0" presId="urn:microsoft.com/office/officeart/2005/8/layout/vProcess5"/>
    <dgm:cxn modelId="{323A5213-E982-4480-91DF-34380FDB1FE8}" type="presOf" srcId="{92247D42-D427-4560-8CBB-D5727E76CE7F}" destId="{3DD76369-15CD-4D39-93F3-CB3E7DCAD741}" srcOrd="1" destOrd="0" presId="urn:microsoft.com/office/officeart/2005/8/layout/vProcess5"/>
    <dgm:cxn modelId="{EBD6FA8B-9343-457D-9165-B086DF40FEB3}" srcId="{B9B8CC85-9A66-454C-BD32-29C7142E4E87}" destId="{A5EA3421-5451-477F-8CE5-BF653EE1A3AF}" srcOrd="2" destOrd="0" parTransId="{ECAE8DC5-F825-45A4-9704-6F57DD46B4B8}" sibTransId="{A9EF8C5C-FA95-49C0-AC98-7F0C431F2F06}"/>
    <dgm:cxn modelId="{63D7D404-6583-4CEC-9E38-B401F1A2EE67}" type="presOf" srcId="{92247D42-D427-4560-8CBB-D5727E76CE7F}" destId="{3599B925-2D55-4BD0-B623-03E069CBC953}" srcOrd="0" destOrd="0" presId="urn:microsoft.com/office/officeart/2005/8/layout/vProcess5"/>
    <dgm:cxn modelId="{D49906E7-32AF-4BC7-949B-C3B566140CC6}" srcId="{B9B8CC85-9A66-454C-BD32-29C7142E4E87}" destId="{66F74D1C-41B8-44D6-9337-949B7C8FA9F3}" srcOrd="0" destOrd="0" parTransId="{EC727219-90C5-4BFF-94A8-476AA73F2EA2}" sibTransId="{B695800C-5215-4008-A381-3D2C7743A80C}"/>
    <dgm:cxn modelId="{CB78119B-F1B1-4572-9ADE-53954F294B35}" type="presParOf" srcId="{7A2F1861-3B0D-4AD5-899B-218AA27CE29A}" destId="{23579D9A-2AEC-4026-9546-E09A672AE1E6}" srcOrd="0" destOrd="0" presId="urn:microsoft.com/office/officeart/2005/8/layout/vProcess5"/>
    <dgm:cxn modelId="{378D1E2F-4F7A-4385-84A5-235DF379967B}" type="presParOf" srcId="{7A2F1861-3B0D-4AD5-899B-218AA27CE29A}" destId="{4C83DCDC-EE53-488A-855D-4876BCCB5836}" srcOrd="1" destOrd="0" presId="urn:microsoft.com/office/officeart/2005/8/layout/vProcess5"/>
    <dgm:cxn modelId="{E5875B6A-C90E-4DAE-8533-F0AE94AA4984}" type="presParOf" srcId="{7A2F1861-3B0D-4AD5-899B-218AA27CE29A}" destId="{3599B925-2D55-4BD0-B623-03E069CBC953}" srcOrd="2" destOrd="0" presId="urn:microsoft.com/office/officeart/2005/8/layout/vProcess5"/>
    <dgm:cxn modelId="{E5046DAB-3505-4CE2-8791-EC84FCE28A52}" type="presParOf" srcId="{7A2F1861-3B0D-4AD5-899B-218AA27CE29A}" destId="{C4ED095C-46B6-4690-833C-3A3BE2C854D6}" srcOrd="3" destOrd="0" presId="urn:microsoft.com/office/officeart/2005/8/layout/vProcess5"/>
    <dgm:cxn modelId="{D217BA65-6BC0-4ED1-8B44-B7B1014AABE6}" type="presParOf" srcId="{7A2F1861-3B0D-4AD5-899B-218AA27CE29A}" destId="{AAA543C8-9143-479D-B681-1EF58F02D0A9}" srcOrd="4" destOrd="0" presId="urn:microsoft.com/office/officeart/2005/8/layout/vProcess5"/>
    <dgm:cxn modelId="{42A919D8-54D2-41A5-88CE-32705CD41E98}" type="presParOf" srcId="{7A2F1861-3B0D-4AD5-899B-218AA27CE29A}" destId="{40B14D28-A108-43CA-AD22-AA6469FAE404}" srcOrd="5" destOrd="0" presId="urn:microsoft.com/office/officeart/2005/8/layout/vProcess5"/>
    <dgm:cxn modelId="{28BB5CB9-07D7-4819-838C-676609312D4D}" type="presParOf" srcId="{7A2F1861-3B0D-4AD5-899B-218AA27CE29A}" destId="{E0115D64-AB4D-4BA1-85A7-42C688795D45}" srcOrd="6" destOrd="0" presId="urn:microsoft.com/office/officeart/2005/8/layout/vProcess5"/>
    <dgm:cxn modelId="{FDBC1D5F-51E3-44C7-B5BA-8569291F3CC1}" type="presParOf" srcId="{7A2F1861-3B0D-4AD5-899B-218AA27CE29A}" destId="{3DD76369-15CD-4D39-93F3-CB3E7DCAD741}" srcOrd="7" destOrd="0" presId="urn:microsoft.com/office/officeart/2005/8/layout/vProcess5"/>
    <dgm:cxn modelId="{6F451396-01BA-429C-BE45-34AC4560F41F}" type="presParOf" srcId="{7A2F1861-3B0D-4AD5-899B-218AA27CE29A}" destId="{5EEF9A7A-AB25-454C-9F74-376D07C96068}"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DBA9E30-E9F4-4EF2-B5A8-6B0E83EC50C8}" type="doc">
      <dgm:prSet loTypeId="urn:microsoft.com/office/officeart/2005/8/layout/venn1" loCatId="relationship" qsTypeId="urn:microsoft.com/office/officeart/2005/8/quickstyle/simple1" qsCatId="simple" csTypeId="urn:microsoft.com/office/officeart/2005/8/colors/accent6_5" csCatId="accent6" phldr="1"/>
      <dgm:spPr/>
      <dgm:t>
        <a:bodyPr/>
        <a:lstStyle/>
        <a:p>
          <a:endParaRPr lang="it-IT"/>
        </a:p>
      </dgm:t>
    </dgm:pt>
    <dgm:pt modelId="{1C6F6B7F-97D4-41C7-9420-37BC74DA4F48}">
      <dgm:prSet/>
      <dgm:spPr/>
      <dgm:t>
        <a:bodyPr/>
        <a:lstStyle/>
        <a:p>
          <a:pPr rtl="0"/>
          <a:r>
            <a:rPr lang="en-US" b="1" dirty="0" smtClean="0">
              <a:effectLst>
                <a:outerShdw blurRad="38100" dist="38100" dir="2700000" algn="tl">
                  <a:srgbClr val="000000">
                    <a:alpha val="43137"/>
                  </a:srgbClr>
                </a:outerShdw>
              </a:effectLst>
            </a:rPr>
            <a:t>The term ‘molecular cuisine’ does not indicate a specific style of cooking, as the chefs labeled as ‘molecular’ have very different styles</a:t>
          </a:r>
          <a:endParaRPr lang="it-IT" b="1" dirty="0">
            <a:effectLst>
              <a:outerShdw blurRad="38100" dist="38100" dir="2700000" algn="tl">
                <a:srgbClr val="000000">
                  <a:alpha val="43137"/>
                </a:srgbClr>
              </a:outerShdw>
            </a:effectLst>
          </a:endParaRPr>
        </a:p>
      </dgm:t>
    </dgm:pt>
    <dgm:pt modelId="{4131480F-3B98-4BA0-B6EE-D129308FCC4C}" type="parTrans" cxnId="{4F6AC534-2D44-49A7-B7E8-9612258263B4}">
      <dgm:prSet/>
      <dgm:spPr/>
      <dgm:t>
        <a:bodyPr/>
        <a:lstStyle/>
        <a:p>
          <a:endParaRPr lang="it-IT"/>
        </a:p>
      </dgm:t>
    </dgm:pt>
    <dgm:pt modelId="{6536F5DB-E2B7-44DF-92BC-061FE442D8DD}" type="sibTrans" cxnId="{4F6AC534-2D44-49A7-B7E8-9612258263B4}">
      <dgm:prSet/>
      <dgm:spPr/>
      <dgm:t>
        <a:bodyPr/>
        <a:lstStyle/>
        <a:p>
          <a:endParaRPr lang="it-IT"/>
        </a:p>
      </dgm:t>
    </dgm:pt>
    <dgm:pt modelId="{23C083FB-CDE6-4711-852E-5AE4C604B5BF}">
      <dgm:prSet/>
      <dgm:spPr/>
      <dgm:t>
        <a:bodyPr/>
        <a:lstStyle/>
        <a:p>
          <a:pPr rtl="0"/>
          <a:r>
            <a:rPr lang="en-US" b="1" dirty="0" smtClean="0">
              <a:effectLst>
                <a:outerShdw blurRad="38100" dist="38100" dir="2700000" algn="tl">
                  <a:srgbClr val="000000">
                    <a:alpha val="43137"/>
                  </a:srgbClr>
                </a:outerShdw>
              </a:effectLst>
            </a:rPr>
            <a:t>The role of science in cooking is usually limited to the development of a new technique or a new recipe and there is very little ‘science’ in the final preparation of a dish</a:t>
          </a:r>
          <a:endParaRPr lang="it-IT" b="1" dirty="0">
            <a:effectLst>
              <a:outerShdw blurRad="38100" dist="38100" dir="2700000" algn="tl">
                <a:srgbClr val="000000">
                  <a:alpha val="43137"/>
                </a:srgbClr>
              </a:outerShdw>
            </a:effectLst>
          </a:endParaRPr>
        </a:p>
      </dgm:t>
    </dgm:pt>
    <dgm:pt modelId="{D58CBCD8-999A-4AA2-98F4-094581A496A2}" type="parTrans" cxnId="{EAF8B4E1-7A0F-45DF-AC5E-EC4F0884297F}">
      <dgm:prSet/>
      <dgm:spPr/>
      <dgm:t>
        <a:bodyPr/>
        <a:lstStyle/>
        <a:p>
          <a:endParaRPr lang="it-IT"/>
        </a:p>
      </dgm:t>
    </dgm:pt>
    <dgm:pt modelId="{DA4E2BC0-BFEA-4AEE-8920-9956856483CE}" type="sibTrans" cxnId="{EAF8B4E1-7A0F-45DF-AC5E-EC4F0884297F}">
      <dgm:prSet/>
      <dgm:spPr/>
      <dgm:t>
        <a:bodyPr/>
        <a:lstStyle/>
        <a:p>
          <a:endParaRPr lang="it-IT"/>
        </a:p>
      </dgm:t>
    </dgm:pt>
    <dgm:pt modelId="{62F1EF98-AA9E-4C51-94BE-D3C10B9DA855}" type="pres">
      <dgm:prSet presAssocID="{EDBA9E30-E9F4-4EF2-B5A8-6B0E83EC50C8}" presName="compositeShape" presStyleCnt="0">
        <dgm:presLayoutVars>
          <dgm:chMax val="7"/>
          <dgm:dir/>
          <dgm:resizeHandles val="exact"/>
        </dgm:presLayoutVars>
      </dgm:prSet>
      <dgm:spPr/>
      <dgm:t>
        <a:bodyPr/>
        <a:lstStyle/>
        <a:p>
          <a:endParaRPr lang="it-IT"/>
        </a:p>
      </dgm:t>
    </dgm:pt>
    <dgm:pt modelId="{09D96BF6-5CD5-442D-A297-48F4868DB1BF}" type="pres">
      <dgm:prSet presAssocID="{1C6F6B7F-97D4-41C7-9420-37BC74DA4F48}" presName="circ1" presStyleLbl="vennNode1" presStyleIdx="0" presStyleCnt="2"/>
      <dgm:spPr/>
      <dgm:t>
        <a:bodyPr/>
        <a:lstStyle/>
        <a:p>
          <a:endParaRPr lang="it-IT"/>
        </a:p>
      </dgm:t>
    </dgm:pt>
    <dgm:pt modelId="{A4D74401-3F35-4A4E-BA33-519435FBAAE2}" type="pres">
      <dgm:prSet presAssocID="{1C6F6B7F-97D4-41C7-9420-37BC74DA4F48}" presName="circ1Tx" presStyleLbl="revTx" presStyleIdx="0" presStyleCnt="0">
        <dgm:presLayoutVars>
          <dgm:chMax val="0"/>
          <dgm:chPref val="0"/>
          <dgm:bulletEnabled val="1"/>
        </dgm:presLayoutVars>
      </dgm:prSet>
      <dgm:spPr/>
      <dgm:t>
        <a:bodyPr/>
        <a:lstStyle/>
        <a:p>
          <a:endParaRPr lang="it-IT"/>
        </a:p>
      </dgm:t>
    </dgm:pt>
    <dgm:pt modelId="{2577012C-C1B7-4EF9-AA04-36585F160458}" type="pres">
      <dgm:prSet presAssocID="{23C083FB-CDE6-4711-852E-5AE4C604B5BF}" presName="circ2" presStyleLbl="vennNode1" presStyleIdx="1" presStyleCnt="2"/>
      <dgm:spPr/>
      <dgm:t>
        <a:bodyPr/>
        <a:lstStyle/>
        <a:p>
          <a:endParaRPr lang="it-IT"/>
        </a:p>
      </dgm:t>
    </dgm:pt>
    <dgm:pt modelId="{7B94D7AC-6312-44D2-87A7-252AEA9AE0B0}" type="pres">
      <dgm:prSet presAssocID="{23C083FB-CDE6-4711-852E-5AE4C604B5BF}" presName="circ2Tx" presStyleLbl="revTx" presStyleIdx="0" presStyleCnt="0">
        <dgm:presLayoutVars>
          <dgm:chMax val="0"/>
          <dgm:chPref val="0"/>
          <dgm:bulletEnabled val="1"/>
        </dgm:presLayoutVars>
      </dgm:prSet>
      <dgm:spPr/>
      <dgm:t>
        <a:bodyPr/>
        <a:lstStyle/>
        <a:p>
          <a:endParaRPr lang="it-IT"/>
        </a:p>
      </dgm:t>
    </dgm:pt>
  </dgm:ptLst>
  <dgm:cxnLst>
    <dgm:cxn modelId="{5AB58229-7872-412C-A5D1-D29E1801A0E1}" type="presOf" srcId="{23C083FB-CDE6-4711-852E-5AE4C604B5BF}" destId="{7B94D7AC-6312-44D2-87A7-252AEA9AE0B0}" srcOrd="1" destOrd="0" presId="urn:microsoft.com/office/officeart/2005/8/layout/venn1"/>
    <dgm:cxn modelId="{C42C3E14-DD15-4CDB-B108-5AE44A15E67D}" type="presOf" srcId="{1C6F6B7F-97D4-41C7-9420-37BC74DA4F48}" destId="{09D96BF6-5CD5-442D-A297-48F4868DB1BF}" srcOrd="0" destOrd="0" presId="urn:microsoft.com/office/officeart/2005/8/layout/venn1"/>
    <dgm:cxn modelId="{C04F808D-66B4-4D23-9ABE-F7EA4FBE3B0A}" type="presOf" srcId="{1C6F6B7F-97D4-41C7-9420-37BC74DA4F48}" destId="{A4D74401-3F35-4A4E-BA33-519435FBAAE2}" srcOrd="1" destOrd="0" presId="urn:microsoft.com/office/officeart/2005/8/layout/venn1"/>
    <dgm:cxn modelId="{FEE3E77D-870C-495E-AE64-7EDBE929E274}" type="presOf" srcId="{23C083FB-CDE6-4711-852E-5AE4C604B5BF}" destId="{2577012C-C1B7-4EF9-AA04-36585F160458}" srcOrd="0" destOrd="0" presId="urn:microsoft.com/office/officeart/2005/8/layout/venn1"/>
    <dgm:cxn modelId="{65641D4B-5B7B-48DE-B7B6-068A1A58FB34}" type="presOf" srcId="{EDBA9E30-E9F4-4EF2-B5A8-6B0E83EC50C8}" destId="{62F1EF98-AA9E-4C51-94BE-D3C10B9DA855}" srcOrd="0" destOrd="0" presId="urn:microsoft.com/office/officeart/2005/8/layout/venn1"/>
    <dgm:cxn modelId="{4F6AC534-2D44-49A7-B7E8-9612258263B4}" srcId="{EDBA9E30-E9F4-4EF2-B5A8-6B0E83EC50C8}" destId="{1C6F6B7F-97D4-41C7-9420-37BC74DA4F48}" srcOrd="0" destOrd="0" parTransId="{4131480F-3B98-4BA0-B6EE-D129308FCC4C}" sibTransId="{6536F5DB-E2B7-44DF-92BC-061FE442D8DD}"/>
    <dgm:cxn modelId="{EAF8B4E1-7A0F-45DF-AC5E-EC4F0884297F}" srcId="{EDBA9E30-E9F4-4EF2-B5A8-6B0E83EC50C8}" destId="{23C083FB-CDE6-4711-852E-5AE4C604B5BF}" srcOrd="1" destOrd="0" parTransId="{D58CBCD8-999A-4AA2-98F4-094581A496A2}" sibTransId="{DA4E2BC0-BFEA-4AEE-8920-9956856483CE}"/>
    <dgm:cxn modelId="{A3C3E745-C7D3-48B3-BD13-87DA1E8AE0AF}" type="presParOf" srcId="{62F1EF98-AA9E-4C51-94BE-D3C10B9DA855}" destId="{09D96BF6-5CD5-442D-A297-48F4868DB1BF}" srcOrd="0" destOrd="0" presId="urn:microsoft.com/office/officeart/2005/8/layout/venn1"/>
    <dgm:cxn modelId="{725DE3EC-5CF9-43BB-BEC9-096348E12C7B}" type="presParOf" srcId="{62F1EF98-AA9E-4C51-94BE-D3C10B9DA855}" destId="{A4D74401-3F35-4A4E-BA33-519435FBAAE2}" srcOrd="1" destOrd="0" presId="urn:microsoft.com/office/officeart/2005/8/layout/venn1"/>
    <dgm:cxn modelId="{301E85D4-1338-4379-BC00-E219AE93D005}" type="presParOf" srcId="{62F1EF98-AA9E-4C51-94BE-D3C10B9DA855}" destId="{2577012C-C1B7-4EF9-AA04-36585F160458}" srcOrd="2" destOrd="0" presId="urn:microsoft.com/office/officeart/2005/8/layout/venn1"/>
    <dgm:cxn modelId="{124AE296-D76A-4947-A23D-F59CC79472C1}" type="presParOf" srcId="{62F1EF98-AA9E-4C51-94BE-D3C10B9DA855}" destId="{7B94D7AC-6312-44D2-87A7-252AEA9AE0B0}"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C0B819-A195-4CAF-AB35-86D33AB5A33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0F6B48E6-B404-4A36-BA7C-39E85180ECE1}">
      <dgm:prSet phldrT="[Testo]"/>
      <dgm:spPr/>
      <dgm:t>
        <a:bodyPr/>
        <a:lstStyle/>
        <a:p>
          <a:r>
            <a:rPr lang="it-IT" b="1" dirty="0" smtClean="0">
              <a:effectLst>
                <a:outerShdw blurRad="38100" dist="38100" dir="2700000" algn="tl">
                  <a:srgbClr val="000000">
                    <a:alpha val="43137"/>
                  </a:srgbClr>
                </a:outerShdw>
              </a:effectLst>
            </a:rPr>
            <a:t>New </a:t>
          </a:r>
          <a:r>
            <a:rPr lang="it-IT" b="1" dirty="0" err="1" smtClean="0">
              <a:effectLst>
                <a:outerShdw blurRad="38100" dist="38100" dir="2700000" algn="tl">
                  <a:srgbClr val="000000">
                    <a:alpha val="43137"/>
                  </a:srgbClr>
                </a:outerShdw>
              </a:effectLst>
            </a:rPr>
            <a:t>ingredients</a:t>
          </a:r>
          <a:endParaRPr lang="it-IT" b="1" dirty="0">
            <a:effectLst>
              <a:outerShdw blurRad="38100" dist="38100" dir="2700000" algn="tl">
                <a:srgbClr val="000000">
                  <a:alpha val="43137"/>
                </a:srgbClr>
              </a:outerShdw>
            </a:effectLst>
          </a:endParaRPr>
        </a:p>
      </dgm:t>
    </dgm:pt>
    <dgm:pt modelId="{68823934-5832-434A-A839-6A4FD240A979}" type="parTrans" cxnId="{FBB9058B-9A0E-4069-9FCF-343F35E7D868}">
      <dgm:prSet/>
      <dgm:spPr/>
      <dgm:t>
        <a:bodyPr/>
        <a:lstStyle/>
        <a:p>
          <a:endParaRPr lang="it-IT"/>
        </a:p>
      </dgm:t>
    </dgm:pt>
    <dgm:pt modelId="{732AC93F-4A93-4FD2-808B-71A5AD50ADBD}" type="sibTrans" cxnId="{FBB9058B-9A0E-4069-9FCF-343F35E7D868}">
      <dgm:prSet/>
      <dgm:spPr/>
      <dgm:t>
        <a:bodyPr/>
        <a:lstStyle/>
        <a:p>
          <a:endParaRPr lang="it-IT"/>
        </a:p>
      </dgm:t>
    </dgm:pt>
    <dgm:pt modelId="{394700F6-CEEC-444F-A76A-E8E5307214EF}">
      <dgm:prSet phldrT="[Testo]"/>
      <dgm:spPr/>
      <dgm:t>
        <a:bodyPr/>
        <a:lstStyle/>
        <a:p>
          <a:r>
            <a:rPr lang="it-IT" b="1" dirty="0" err="1" smtClean="0">
              <a:effectLst>
                <a:outerShdw blurRad="38100" dist="38100" dir="2700000" algn="tl">
                  <a:srgbClr val="000000">
                    <a:alpha val="43137"/>
                  </a:srgbClr>
                </a:outerShdw>
              </a:effectLst>
            </a:rPr>
            <a:t>Mainly</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texturizers</a:t>
          </a:r>
          <a:r>
            <a:rPr lang="it-IT" b="1" dirty="0" smtClean="0">
              <a:effectLst>
                <a:outerShdw blurRad="38100" dist="38100" dir="2700000" algn="tl">
                  <a:srgbClr val="000000">
                    <a:alpha val="43137"/>
                  </a:srgbClr>
                </a:outerShdw>
              </a:effectLst>
            </a:rPr>
            <a:t>: Agar, </a:t>
          </a:r>
          <a:r>
            <a:rPr lang="en-US" b="1" noProof="0" dirty="0" err="1" smtClean="0">
              <a:effectLst>
                <a:outerShdw blurRad="38100" dist="38100" dir="2700000" algn="tl">
                  <a:srgbClr val="000000">
                    <a:alpha val="43137"/>
                  </a:srgbClr>
                </a:outerShdw>
              </a:effectLst>
            </a:rPr>
            <a:t>Carrageenans</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Sodium</a:t>
          </a:r>
          <a:r>
            <a:rPr lang="it-IT" b="1" dirty="0" smtClean="0">
              <a:effectLst>
                <a:outerShdw blurRad="38100" dist="38100" dir="2700000" algn="tl">
                  <a:srgbClr val="000000">
                    <a:alpha val="43137"/>
                  </a:srgbClr>
                </a:outerShdw>
              </a:effectLst>
            </a:rPr>
            <a:t> alginate,…</a:t>
          </a:r>
          <a:endParaRPr lang="it-IT" b="1" dirty="0">
            <a:effectLst>
              <a:outerShdw blurRad="38100" dist="38100" dir="2700000" algn="tl">
                <a:srgbClr val="000000">
                  <a:alpha val="43137"/>
                </a:srgbClr>
              </a:outerShdw>
            </a:effectLst>
          </a:endParaRPr>
        </a:p>
      </dgm:t>
    </dgm:pt>
    <dgm:pt modelId="{CF6872E2-B8BE-4087-A658-79C70644F51E}" type="parTrans" cxnId="{89611FAE-C7C7-49A2-A01F-38850C9D82EE}">
      <dgm:prSet/>
      <dgm:spPr/>
      <dgm:t>
        <a:bodyPr/>
        <a:lstStyle/>
        <a:p>
          <a:endParaRPr lang="it-IT"/>
        </a:p>
      </dgm:t>
    </dgm:pt>
    <dgm:pt modelId="{E8A5A19E-538D-47D6-B711-444B838AC0EA}" type="sibTrans" cxnId="{89611FAE-C7C7-49A2-A01F-38850C9D82EE}">
      <dgm:prSet/>
      <dgm:spPr/>
      <dgm:t>
        <a:bodyPr/>
        <a:lstStyle/>
        <a:p>
          <a:endParaRPr lang="it-IT"/>
        </a:p>
      </dgm:t>
    </dgm:pt>
    <dgm:pt modelId="{1D34CFC5-C64A-4AA2-B1E9-C9314ACD0A31}">
      <dgm:prSet phldrT="[Testo]"/>
      <dgm:spPr/>
      <dgm:t>
        <a:bodyPr/>
        <a:lstStyle/>
        <a:p>
          <a:r>
            <a:rPr lang="it-IT" b="1" dirty="0" smtClean="0">
              <a:effectLst>
                <a:outerShdw blurRad="38100" dist="38100" dir="2700000" algn="tl">
                  <a:srgbClr val="000000">
                    <a:alpha val="43137"/>
                  </a:srgbClr>
                </a:outerShdw>
              </a:effectLst>
            </a:rPr>
            <a:t>New </a:t>
          </a:r>
          <a:r>
            <a:rPr lang="it-IT" b="1" dirty="0" err="1" smtClean="0">
              <a:effectLst>
                <a:outerShdw blurRad="38100" dist="38100" dir="2700000" algn="tl">
                  <a:srgbClr val="000000">
                    <a:alpha val="43137"/>
                  </a:srgbClr>
                </a:outerShdw>
              </a:effectLst>
            </a:rPr>
            <a:t>tools</a:t>
          </a:r>
          <a:r>
            <a:rPr lang="it-IT" b="1" dirty="0" smtClean="0">
              <a:effectLst>
                <a:outerShdw blurRad="38100" dist="38100" dir="2700000" algn="tl">
                  <a:srgbClr val="000000">
                    <a:alpha val="43137"/>
                  </a:srgbClr>
                </a:outerShdw>
              </a:effectLst>
            </a:rPr>
            <a:t> and </a:t>
          </a:r>
          <a:r>
            <a:rPr lang="it-IT" b="1" dirty="0" err="1" smtClean="0">
              <a:effectLst>
                <a:outerShdw blurRad="38100" dist="38100" dir="2700000" algn="tl">
                  <a:srgbClr val="000000">
                    <a:alpha val="43137"/>
                  </a:srgbClr>
                </a:outerShdw>
              </a:effectLst>
            </a:rPr>
            <a:t>devices</a:t>
          </a:r>
          <a:endParaRPr lang="it-IT" b="1" dirty="0">
            <a:effectLst>
              <a:outerShdw blurRad="38100" dist="38100" dir="2700000" algn="tl">
                <a:srgbClr val="000000">
                  <a:alpha val="43137"/>
                </a:srgbClr>
              </a:outerShdw>
            </a:effectLst>
          </a:endParaRPr>
        </a:p>
      </dgm:t>
    </dgm:pt>
    <dgm:pt modelId="{0F6CF156-793D-475B-8C19-413294FF51CC}" type="parTrans" cxnId="{8C2BAC00-0152-4A1C-9CA4-07104B31E726}">
      <dgm:prSet/>
      <dgm:spPr/>
      <dgm:t>
        <a:bodyPr/>
        <a:lstStyle/>
        <a:p>
          <a:endParaRPr lang="it-IT"/>
        </a:p>
      </dgm:t>
    </dgm:pt>
    <dgm:pt modelId="{695F1EE3-5838-4EEA-887C-73F68E5ABD49}" type="sibTrans" cxnId="{8C2BAC00-0152-4A1C-9CA4-07104B31E726}">
      <dgm:prSet/>
      <dgm:spPr/>
      <dgm:t>
        <a:bodyPr/>
        <a:lstStyle/>
        <a:p>
          <a:endParaRPr lang="it-IT"/>
        </a:p>
      </dgm:t>
    </dgm:pt>
    <dgm:pt modelId="{1DB4D9F9-8D29-4506-86E6-0891E89354CC}">
      <dgm:prSet phldrT="[Testo]"/>
      <dgm:spPr/>
      <dgm:t>
        <a:bodyPr/>
        <a:lstStyle/>
        <a:p>
          <a:r>
            <a:rPr lang="it-IT" b="1" dirty="0" err="1" smtClean="0">
              <a:effectLst>
                <a:outerShdw blurRad="38100" dist="38100" dir="2700000" algn="tl">
                  <a:srgbClr val="000000">
                    <a:alpha val="43137"/>
                  </a:srgbClr>
                </a:outerShdw>
              </a:effectLst>
            </a:rPr>
            <a:t>Sous</a:t>
          </a:r>
          <a:r>
            <a:rPr lang="it-IT" b="1" dirty="0" smtClean="0">
              <a:effectLst>
                <a:outerShdw blurRad="38100" dist="38100" dir="2700000" algn="tl">
                  <a:srgbClr val="000000">
                    <a:alpha val="43137"/>
                  </a:srgbClr>
                </a:outerShdw>
              </a:effectLst>
            </a:rPr>
            <a:t>-vide </a:t>
          </a:r>
          <a:r>
            <a:rPr lang="it-IT" b="1" dirty="0" err="1" smtClean="0">
              <a:effectLst>
                <a:outerShdw blurRad="38100" dist="38100" dir="2700000" algn="tl">
                  <a:srgbClr val="000000">
                    <a:alpha val="43137"/>
                  </a:srgbClr>
                </a:outerShdw>
              </a:effectLst>
            </a:rPr>
            <a:t>cooking</a:t>
          </a:r>
          <a:endParaRPr lang="it-IT" b="1" dirty="0">
            <a:effectLst>
              <a:outerShdw blurRad="38100" dist="38100" dir="2700000" algn="tl">
                <a:srgbClr val="000000">
                  <a:alpha val="43137"/>
                </a:srgbClr>
              </a:outerShdw>
            </a:effectLst>
          </a:endParaRPr>
        </a:p>
      </dgm:t>
    </dgm:pt>
    <dgm:pt modelId="{6787D1DB-9979-43D6-A539-355FEDF5CEDC}" type="parTrans" cxnId="{F2280A36-B1C1-4FCD-9BED-328C3AB30596}">
      <dgm:prSet/>
      <dgm:spPr/>
      <dgm:t>
        <a:bodyPr/>
        <a:lstStyle/>
        <a:p>
          <a:endParaRPr lang="it-IT"/>
        </a:p>
      </dgm:t>
    </dgm:pt>
    <dgm:pt modelId="{87F7AFA3-C38A-44D5-A3C3-4D7623325386}" type="sibTrans" cxnId="{F2280A36-B1C1-4FCD-9BED-328C3AB30596}">
      <dgm:prSet/>
      <dgm:spPr/>
      <dgm:t>
        <a:bodyPr/>
        <a:lstStyle/>
        <a:p>
          <a:endParaRPr lang="it-IT"/>
        </a:p>
      </dgm:t>
    </dgm:pt>
    <dgm:pt modelId="{A911A8B6-5645-4431-9282-C265A5E68235}">
      <dgm:prSet phldrT="[Testo]"/>
      <dgm:spPr/>
      <dgm:t>
        <a:bodyPr/>
        <a:lstStyle/>
        <a:p>
          <a:r>
            <a:rPr lang="it-IT" b="1" dirty="0" smtClean="0">
              <a:effectLst>
                <a:outerShdw blurRad="38100" dist="38100" dir="2700000" algn="tl">
                  <a:srgbClr val="000000">
                    <a:alpha val="43137"/>
                  </a:srgbClr>
                </a:outerShdw>
              </a:effectLst>
            </a:rPr>
            <a:t>Liquid </a:t>
          </a:r>
          <a:r>
            <a:rPr lang="it-IT" b="1" dirty="0" err="1" smtClean="0">
              <a:effectLst>
                <a:outerShdw blurRad="38100" dist="38100" dir="2700000" algn="tl">
                  <a:srgbClr val="000000">
                    <a:alpha val="43137"/>
                  </a:srgbClr>
                </a:outerShdw>
              </a:effectLst>
            </a:rPr>
            <a:t>nitrogen</a:t>
          </a:r>
          <a:endParaRPr lang="it-IT" b="1" dirty="0">
            <a:effectLst>
              <a:outerShdw blurRad="38100" dist="38100" dir="2700000" algn="tl">
                <a:srgbClr val="000000">
                  <a:alpha val="43137"/>
                </a:srgbClr>
              </a:outerShdw>
            </a:effectLst>
          </a:endParaRPr>
        </a:p>
      </dgm:t>
    </dgm:pt>
    <dgm:pt modelId="{21369587-8AB1-49B7-AA75-293E307BD709}" type="parTrans" cxnId="{4D51FA93-BA92-4D72-ACF2-DE3D1DFE78B4}">
      <dgm:prSet/>
      <dgm:spPr/>
      <dgm:t>
        <a:bodyPr/>
        <a:lstStyle/>
        <a:p>
          <a:endParaRPr lang="it-IT"/>
        </a:p>
      </dgm:t>
    </dgm:pt>
    <dgm:pt modelId="{6CE4CD9E-93E2-41E9-8041-B4D3EBBBBE7D}" type="sibTrans" cxnId="{4D51FA93-BA92-4D72-ACF2-DE3D1DFE78B4}">
      <dgm:prSet/>
      <dgm:spPr/>
      <dgm:t>
        <a:bodyPr/>
        <a:lstStyle/>
        <a:p>
          <a:endParaRPr lang="it-IT"/>
        </a:p>
      </dgm:t>
    </dgm:pt>
    <dgm:pt modelId="{374DE535-771B-4D30-B4A1-500B0DDB9A06}">
      <dgm:prSet phldrT="[Testo]"/>
      <dgm:spPr/>
      <dgm:t>
        <a:bodyPr/>
        <a:lstStyle/>
        <a:p>
          <a:r>
            <a:rPr lang="it-IT" b="1" dirty="0" smtClean="0">
              <a:effectLst>
                <a:outerShdw blurRad="38100" dist="38100" dir="2700000" algn="tl">
                  <a:srgbClr val="000000">
                    <a:alpha val="43137"/>
                  </a:srgbClr>
                </a:outerShdw>
              </a:effectLst>
            </a:rPr>
            <a:t>New processing </a:t>
          </a:r>
          <a:r>
            <a:rPr lang="it-IT" b="1" dirty="0" err="1" smtClean="0">
              <a:effectLst>
                <a:outerShdw blurRad="38100" dist="38100" dir="2700000" algn="tl">
                  <a:srgbClr val="000000">
                    <a:alpha val="43137"/>
                  </a:srgbClr>
                </a:outerShdw>
              </a:effectLst>
            </a:rPr>
            <a:t>techniques</a:t>
          </a:r>
          <a:r>
            <a:rPr lang="it-IT" b="1" dirty="0" smtClean="0">
              <a:effectLst>
                <a:outerShdw blurRad="38100" dist="38100" dir="2700000" algn="tl">
                  <a:srgbClr val="000000">
                    <a:alpha val="43137"/>
                  </a:srgbClr>
                </a:outerShdw>
              </a:effectLst>
            </a:rPr>
            <a:t> with </a:t>
          </a:r>
          <a:r>
            <a:rPr lang="it-IT" b="1" dirty="0" err="1" smtClean="0">
              <a:effectLst>
                <a:outerShdw blurRad="38100" dist="38100" dir="2700000" algn="tl">
                  <a:srgbClr val="000000">
                    <a:alpha val="43137"/>
                  </a:srgbClr>
                </a:outerShdw>
              </a:effectLst>
            </a:rPr>
            <a:t>usual</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ingredients</a:t>
          </a:r>
          <a:r>
            <a:rPr lang="it-IT" b="1" dirty="0" smtClean="0">
              <a:effectLst>
                <a:outerShdw blurRad="38100" dist="38100" dir="2700000" algn="tl">
                  <a:srgbClr val="000000">
                    <a:alpha val="43137"/>
                  </a:srgbClr>
                </a:outerShdw>
              </a:effectLst>
            </a:rPr>
            <a:t> and </a:t>
          </a:r>
          <a:r>
            <a:rPr lang="it-IT" b="1" dirty="0" err="1" smtClean="0">
              <a:effectLst>
                <a:outerShdw blurRad="38100" dist="38100" dir="2700000" algn="tl">
                  <a:srgbClr val="000000">
                    <a:alpha val="43137"/>
                  </a:srgbClr>
                </a:outerShdw>
              </a:effectLst>
            </a:rPr>
            <a:t>devices</a:t>
          </a:r>
          <a:endParaRPr lang="it-IT" b="1" dirty="0">
            <a:effectLst>
              <a:outerShdw blurRad="38100" dist="38100" dir="2700000" algn="tl">
                <a:srgbClr val="000000">
                  <a:alpha val="43137"/>
                </a:srgbClr>
              </a:outerShdw>
            </a:effectLst>
          </a:endParaRPr>
        </a:p>
      </dgm:t>
    </dgm:pt>
    <dgm:pt modelId="{566DB55C-D2D6-47F4-ACA5-8EBEEE999554}" type="parTrans" cxnId="{6364F6DF-62C4-41E5-B04B-8A5423242047}">
      <dgm:prSet/>
      <dgm:spPr/>
      <dgm:t>
        <a:bodyPr/>
        <a:lstStyle/>
        <a:p>
          <a:endParaRPr lang="it-IT"/>
        </a:p>
      </dgm:t>
    </dgm:pt>
    <dgm:pt modelId="{78B60844-CCCC-4B3A-B615-E19F792D531D}" type="sibTrans" cxnId="{6364F6DF-62C4-41E5-B04B-8A5423242047}">
      <dgm:prSet/>
      <dgm:spPr/>
      <dgm:t>
        <a:bodyPr/>
        <a:lstStyle/>
        <a:p>
          <a:endParaRPr lang="it-IT"/>
        </a:p>
      </dgm:t>
    </dgm:pt>
    <dgm:pt modelId="{D52F02E4-02B1-44D2-9F87-32792CCE2151}">
      <dgm:prSet phldrT="[Testo]"/>
      <dgm:spPr/>
      <dgm:t>
        <a:bodyPr/>
        <a:lstStyle/>
        <a:p>
          <a:r>
            <a:rPr lang="it-IT" b="1" dirty="0" err="1" smtClean="0">
              <a:effectLst>
                <a:outerShdw blurRad="38100" dist="38100" dir="2700000" algn="tl">
                  <a:srgbClr val="000000">
                    <a:alpha val="43137"/>
                  </a:srgbClr>
                </a:outerShdw>
              </a:effectLst>
            </a:rPr>
            <a:t>Egg</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curdle</a:t>
          </a:r>
          <a:endParaRPr lang="it-IT" b="1" dirty="0">
            <a:effectLst>
              <a:outerShdw blurRad="38100" dist="38100" dir="2700000" algn="tl">
                <a:srgbClr val="000000">
                  <a:alpha val="43137"/>
                </a:srgbClr>
              </a:outerShdw>
            </a:effectLst>
          </a:endParaRPr>
        </a:p>
      </dgm:t>
    </dgm:pt>
    <dgm:pt modelId="{BB771B1D-FF5E-4787-B382-25DAFD209A4C}" type="parTrans" cxnId="{75F3E721-EB80-464F-A885-2D52D2BCE4B8}">
      <dgm:prSet/>
      <dgm:spPr/>
      <dgm:t>
        <a:bodyPr/>
        <a:lstStyle/>
        <a:p>
          <a:endParaRPr lang="it-IT"/>
        </a:p>
      </dgm:t>
    </dgm:pt>
    <dgm:pt modelId="{0BD2E8DD-5033-4DA5-BAD6-D627C86A6F45}" type="sibTrans" cxnId="{75F3E721-EB80-464F-A885-2D52D2BCE4B8}">
      <dgm:prSet/>
      <dgm:spPr/>
      <dgm:t>
        <a:bodyPr/>
        <a:lstStyle/>
        <a:p>
          <a:endParaRPr lang="it-IT"/>
        </a:p>
      </dgm:t>
    </dgm:pt>
    <dgm:pt modelId="{2CEE288C-1D00-4A6D-925A-8B1F05874661}">
      <dgm:prSet phldrT="[Testo]"/>
      <dgm:spPr/>
      <dgm:t>
        <a:bodyPr/>
        <a:lstStyle/>
        <a:p>
          <a:r>
            <a:rPr lang="it-IT" b="1" dirty="0" err="1" smtClean="0">
              <a:effectLst>
                <a:outerShdw blurRad="38100" dist="38100" dir="2700000" algn="tl">
                  <a:srgbClr val="000000">
                    <a:alpha val="43137"/>
                  </a:srgbClr>
                </a:outerShdw>
              </a:effectLst>
            </a:rPr>
            <a:t>Frying</a:t>
          </a:r>
          <a:r>
            <a:rPr lang="it-IT" b="1" dirty="0" smtClean="0">
              <a:effectLst>
                <a:outerShdw blurRad="38100" dist="38100" dir="2700000" algn="tl">
                  <a:srgbClr val="000000">
                    <a:alpha val="43137"/>
                  </a:srgbClr>
                </a:outerShdw>
              </a:effectLst>
            </a:rPr>
            <a:t> in </a:t>
          </a:r>
          <a:r>
            <a:rPr lang="it-IT" b="1" dirty="0" err="1" smtClean="0">
              <a:effectLst>
                <a:outerShdw blurRad="38100" dist="38100" dir="2700000" algn="tl">
                  <a:srgbClr val="000000">
                    <a:alpha val="43137"/>
                  </a:srgbClr>
                </a:outerShdw>
              </a:effectLst>
            </a:rPr>
            <a:t>molten</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glucose</a:t>
          </a:r>
          <a:endParaRPr lang="it-IT" b="1" dirty="0">
            <a:effectLst>
              <a:outerShdw blurRad="38100" dist="38100" dir="2700000" algn="tl">
                <a:srgbClr val="000000">
                  <a:alpha val="43137"/>
                </a:srgbClr>
              </a:outerShdw>
            </a:effectLst>
          </a:endParaRPr>
        </a:p>
      </dgm:t>
    </dgm:pt>
    <dgm:pt modelId="{D7C91506-8E6F-4D63-B805-FB43BF74BF7F}" type="parTrans" cxnId="{494A7425-DA14-41DC-B047-058708DBCC9B}">
      <dgm:prSet/>
      <dgm:spPr/>
      <dgm:t>
        <a:bodyPr/>
        <a:lstStyle/>
        <a:p>
          <a:endParaRPr lang="it-IT"/>
        </a:p>
      </dgm:t>
    </dgm:pt>
    <dgm:pt modelId="{535394F6-2826-47B9-BF46-5A1CB69F3FA7}" type="sibTrans" cxnId="{494A7425-DA14-41DC-B047-058708DBCC9B}">
      <dgm:prSet/>
      <dgm:spPr/>
      <dgm:t>
        <a:bodyPr/>
        <a:lstStyle/>
        <a:p>
          <a:endParaRPr lang="it-IT"/>
        </a:p>
      </dgm:t>
    </dgm:pt>
    <dgm:pt modelId="{AB329807-A1F3-4E2B-B10E-888109ED86CE}">
      <dgm:prSet phldrT="[Testo]"/>
      <dgm:spPr/>
      <dgm:t>
        <a:bodyPr/>
        <a:lstStyle/>
        <a:p>
          <a:r>
            <a:rPr lang="it-IT" b="1" dirty="0" smtClean="0">
              <a:effectLst>
                <a:outerShdw blurRad="38100" dist="38100" dir="2700000" algn="tl">
                  <a:srgbClr val="000000">
                    <a:alpha val="43137"/>
                  </a:srgbClr>
                </a:outerShdw>
              </a:effectLst>
            </a:rPr>
            <a:t>…</a:t>
          </a:r>
          <a:endParaRPr lang="it-IT" b="1" dirty="0">
            <a:effectLst>
              <a:outerShdw blurRad="38100" dist="38100" dir="2700000" algn="tl">
                <a:srgbClr val="000000">
                  <a:alpha val="43137"/>
                </a:srgbClr>
              </a:outerShdw>
            </a:effectLst>
          </a:endParaRPr>
        </a:p>
      </dgm:t>
    </dgm:pt>
    <dgm:pt modelId="{DCD4D521-0E09-422E-BE67-A20794B2A5DB}" type="parTrans" cxnId="{DB866D81-AF22-49BA-A415-1075A59C1DBD}">
      <dgm:prSet/>
      <dgm:spPr/>
      <dgm:t>
        <a:bodyPr/>
        <a:lstStyle/>
        <a:p>
          <a:endParaRPr lang="it-IT"/>
        </a:p>
      </dgm:t>
    </dgm:pt>
    <dgm:pt modelId="{57212B91-A211-4F16-A360-4B8D3007D12D}" type="sibTrans" cxnId="{DB866D81-AF22-49BA-A415-1075A59C1DBD}">
      <dgm:prSet/>
      <dgm:spPr/>
      <dgm:t>
        <a:bodyPr/>
        <a:lstStyle/>
        <a:p>
          <a:endParaRPr lang="it-IT"/>
        </a:p>
      </dgm:t>
    </dgm:pt>
    <dgm:pt modelId="{950AB584-9229-4CAE-B07A-A95C2ABCD702}">
      <dgm:prSet phldrT="[Testo]"/>
      <dgm:spPr/>
      <dgm:t>
        <a:bodyPr/>
        <a:lstStyle/>
        <a:p>
          <a:r>
            <a:rPr lang="it-IT" b="1" dirty="0" err="1" smtClean="0">
              <a:effectLst>
                <a:outerShdw blurRad="38100" dist="38100" dir="2700000" algn="tl">
                  <a:srgbClr val="000000">
                    <a:alpha val="43137"/>
                  </a:srgbClr>
                </a:outerShdw>
              </a:effectLst>
            </a:rPr>
            <a:t>Low</a:t>
          </a:r>
          <a:r>
            <a:rPr lang="it-IT" b="1" dirty="0" smtClean="0">
              <a:effectLst>
                <a:outerShdw blurRad="38100" dist="38100" dir="2700000" algn="tl">
                  <a:srgbClr val="000000">
                    <a:alpha val="43137"/>
                  </a:srgbClr>
                </a:outerShdw>
              </a:effectLst>
            </a:rPr>
            <a:t> pressure </a:t>
          </a:r>
          <a:r>
            <a:rPr lang="it-IT" b="1" dirty="0" err="1" smtClean="0">
              <a:effectLst>
                <a:outerShdw blurRad="38100" dist="38100" dir="2700000" algn="tl">
                  <a:srgbClr val="000000">
                    <a:alpha val="43137"/>
                  </a:srgbClr>
                </a:outerShdw>
              </a:effectLst>
            </a:rPr>
            <a:t>distillation</a:t>
          </a:r>
          <a:endParaRPr lang="it-IT" b="1" dirty="0">
            <a:effectLst>
              <a:outerShdw blurRad="38100" dist="38100" dir="2700000" algn="tl">
                <a:srgbClr val="000000">
                  <a:alpha val="43137"/>
                </a:srgbClr>
              </a:outerShdw>
            </a:effectLst>
          </a:endParaRPr>
        </a:p>
      </dgm:t>
    </dgm:pt>
    <dgm:pt modelId="{0AA78355-11DC-4724-9EB4-FA53804ABFCC}" type="parTrans" cxnId="{1C5414FF-DD22-4534-91C4-249306753951}">
      <dgm:prSet/>
      <dgm:spPr/>
      <dgm:t>
        <a:bodyPr/>
        <a:lstStyle/>
        <a:p>
          <a:endParaRPr lang="it-IT"/>
        </a:p>
      </dgm:t>
    </dgm:pt>
    <dgm:pt modelId="{AE78D13D-E55F-43E7-B98F-564A6CF00E74}" type="sibTrans" cxnId="{1C5414FF-DD22-4534-91C4-249306753951}">
      <dgm:prSet/>
      <dgm:spPr/>
      <dgm:t>
        <a:bodyPr/>
        <a:lstStyle/>
        <a:p>
          <a:endParaRPr lang="it-IT"/>
        </a:p>
      </dgm:t>
    </dgm:pt>
    <dgm:pt modelId="{DFCAC9A1-D5C2-472B-BB5C-C72BF1FCC05B}" type="pres">
      <dgm:prSet presAssocID="{8FC0B819-A195-4CAF-AB35-86D33AB5A33A}" presName="Name0" presStyleCnt="0">
        <dgm:presLayoutVars>
          <dgm:dir/>
          <dgm:animLvl val="lvl"/>
          <dgm:resizeHandles val="exact"/>
        </dgm:presLayoutVars>
      </dgm:prSet>
      <dgm:spPr/>
      <dgm:t>
        <a:bodyPr/>
        <a:lstStyle/>
        <a:p>
          <a:endParaRPr lang="it-IT"/>
        </a:p>
      </dgm:t>
    </dgm:pt>
    <dgm:pt modelId="{C3FDF31D-9555-4589-9A6F-EFFF369C4BF5}" type="pres">
      <dgm:prSet presAssocID="{0F6B48E6-B404-4A36-BA7C-39E85180ECE1}" presName="linNode" presStyleCnt="0"/>
      <dgm:spPr/>
    </dgm:pt>
    <dgm:pt modelId="{50881933-FCB6-436C-8D5F-69E49F515070}" type="pres">
      <dgm:prSet presAssocID="{0F6B48E6-B404-4A36-BA7C-39E85180ECE1}" presName="parentText" presStyleLbl="node1" presStyleIdx="0" presStyleCnt="3" custScaleX="123793" custLinFactNeighborY="-10161">
        <dgm:presLayoutVars>
          <dgm:chMax val="1"/>
          <dgm:bulletEnabled val="1"/>
        </dgm:presLayoutVars>
      </dgm:prSet>
      <dgm:spPr/>
      <dgm:t>
        <a:bodyPr/>
        <a:lstStyle/>
        <a:p>
          <a:endParaRPr lang="it-IT"/>
        </a:p>
      </dgm:t>
    </dgm:pt>
    <dgm:pt modelId="{2F12990F-09BF-4F31-A520-514CB73C6219}" type="pres">
      <dgm:prSet presAssocID="{0F6B48E6-B404-4A36-BA7C-39E85180ECE1}" presName="descendantText" presStyleLbl="alignAccFollowNode1" presStyleIdx="0" presStyleCnt="3" custLinFactNeighborY="586">
        <dgm:presLayoutVars>
          <dgm:bulletEnabled val="1"/>
        </dgm:presLayoutVars>
      </dgm:prSet>
      <dgm:spPr/>
      <dgm:t>
        <a:bodyPr/>
        <a:lstStyle/>
        <a:p>
          <a:endParaRPr lang="it-IT"/>
        </a:p>
      </dgm:t>
    </dgm:pt>
    <dgm:pt modelId="{97BF8D04-3A35-4D4F-BBDE-FDE8025855FA}" type="pres">
      <dgm:prSet presAssocID="{732AC93F-4A93-4FD2-808B-71A5AD50ADBD}" presName="sp" presStyleCnt="0"/>
      <dgm:spPr/>
    </dgm:pt>
    <dgm:pt modelId="{15F02BD0-2F8C-43F0-AC8A-95F2DA58F288}" type="pres">
      <dgm:prSet presAssocID="{1D34CFC5-C64A-4AA2-B1E9-C9314ACD0A31}" presName="linNode" presStyleCnt="0"/>
      <dgm:spPr/>
    </dgm:pt>
    <dgm:pt modelId="{8336C81F-3B53-4BDD-A556-DF5191800774}" type="pres">
      <dgm:prSet presAssocID="{1D34CFC5-C64A-4AA2-B1E9-C9314ACD0A31}" presName="parentText" presStyleLbl="node1" presStyleIdx="1" presStyleCnt="3" custScaleX="125140">
        <dgm:presLayoutVars>
          <dgm:chMax val="1"/>
          <dgm:bulletEnabled val="1"/>
        </dgm:presLayoutVars>
      </dgm:prSet>
      <dgm:spPr/>
      <dgm:t>
        <a:bodyPr/>
        <a:lstStyle/>
        <a:p>
          <a:endParaRPr lang="it-IT"/>
        </a:p>
      </dgm:t>
    </dgm:pt>
    <dgm:pt modelId="{BECB6E61-8FC8-4F83-B185-38DE1E97CA3D}" type="pres">
      <dgm:prSet presAssocID="{1D34CFC5-C64A-4AA2-B1E9-C9314ACD0A31}" presName="descendantText" presStyleLbl="alignAccFollowNode1" presStyleIdx="1" presStyleCnt="3" custScaleY="137935">
        <dgm:presLayoutVars>
          <dgm:bulletEnabled val="1"/>
        </dgm:presLayoutVars>
      </dgm:prSet>
      <dgm:spPr/>
      <dgm:t>
        <a:bodyPr/>
        <a:lstStyle/>
        <a:p>
          <a:endParaRPr lang="it-IT"/>
        </a:p>
      </dgm:t>
    </dgm:pt>
    <dgm:pt modelId="{320A30FE-7D53-490A-A66C-ABFE61B416B9}" type="pres">
      <dgm:prSet presAssocID="{695F1EE3-5838-4EEA-887C-73F68E5ABD49}" presName="sp" presStyleCnt="0"/>
      <dgm:spPr/>
    </dgm:pt>
    <dgm:pt modelId="{038F24EA-71EB-4D21-961E-34DA687FFA61}" type="pres">
      <dgm:prSet presAssocID="{374DE535-771B-4D30-B4A1-500B0DDB9A06}" presName="linNode" presStyleCnt="0"/>
      <dgm:spPr/>
    </dgm:pt>
    <dgm:pt modelId="{292B9F53-2FB0-44ED-8C79-0D7BA6A5478B}" type="pres">
      <dgm:prSet presAssocID="{374DE535-771B-4D30-B4A1-500B0DDB9A06}" presName="parentText" presStyleLbl="node1" presStyleIdx="2" presStyleCnt="3" custScaleX="125380">
        <dgm:presLayoutVars>
          <dgm:chMax val="1"/>
          <dgm:bulletEnabled val="1"/>
        </dgm:presLayoutVars>
      </dgm:prSet>
      <dgm:spPr/>
      <dgm:t>
        <a:bodyPr/>
        <a:lstStyle/>
        <a:p>
          <a:endParaRPr lang="it-IT"/>
        </a:p>
      </dgm:t>
    </dgm:pt>
    <dgm:pt modelId="{F8CE9BB0-0C57-4159-9B12-84098C47DF45}" type="pres">
      <dgm:prSet presAssocID="{374DE535-771B-4D30-B4A1-500B0DDB9A06}" presName="descendantText" presStyleLbl="alignAccFollowNode1" presStyleIdx="2" presStyleCnt="3" custScaleY="128281">
        <dgm:presLayoutVars>
          <dgm:bulletEnabled val="1"/>
        </dgm:presLayoutVars>
      </dgm:prSet>
      <dgm:spPr/>
      <dgm:t>
        <a:bodyPr/>
        <a:lstStyle/>
        <a:p>
          <a:endParaRPr lang="it-IT"/>
        </a:p>
      </dgm:t>
    </dgm:pt>
  </dgm:ptLst>
  <dgm:cxnLst>
    <dgm:cxn modelId="{4D51FA93-BA92-4D72-ACF2-DE3D1DFE78B4}" srcId="{1D34CFC5-C64A-4AA2-B1E9-C9314ACD0A31}" destId="{A911A8B6-5645-4431-9282-C265A5E68235}" srcOrd="1" destOrd="0" parTransId="{21369587-8AB1-49B7-AA75-293E307BD709}" sibTransId="{6CE4CD9E-93E2-41E9-8041-B4D3EBBBBE7D}"/>
    <dgm:cxn modelId="{896D73A3-E107-428B-B768-D67EE0A266B3}" type="presOf" srcId="{1D34CFC5-C64A-4AA2-B1E9-C9314ACD0A31}" destId="{8336C81F-3B53-4BDD-A556-DF5191800774}" srcOrd="0" destOrd="0" presId="urn:microsoft.com/office/officeart/2005/8/layout/vList5"/>
    <dgm:cxn modelId="{8614886C-5D44-4109-9B4D-DDED12E38AE7}" type="presOf" srcId="{374DE535-771B-4D30-B4A1-500B0DDB9A06}" destId="{292B9F53-2FB0-44ED-8C79-0D7BA6A5478B}" srcOrd="0" destOrd="0" presId="urn:microsoft.com/office/officeart/2005/8/layout/vList5"/>
    <dgm:cxn modelId="{89611FAE-C7C7-49A2-A01F-38850C9D82EE}" srcId="{0F6B48E6-B404-4A36-BA7C-39E85180ECE1}" destId="{394700F6-CEEC-444F-A76A-E8E5307214EF}" srcOrd="0" destOrd="0" parTransId="{CF6872E2-B8BE-4087-A658-79C70644F51E}" sibTransId="{E8A5A19E-538D-47D6-B711-444B838AC0EA}"/>
    <dgm:cxn modelId="{93D24D18-1A5F-4B8A-BE2D-93CECE22462A}" type="presOf" srcId="{AB329807-A1F3-4E2B-B10E-888109ED86CE}" destId="{F8CE9BB0-0C57-4159-9B12-84098C47DF45}" srcOrd="0" destOrd="2" presId="urn:microsoft.com/office/officeart/2005/8/layout/vList5"/>
    <dgm:cxn modelId="{78FDA67E-2135-4790-A713-CB5FFA686D54}" type="presOf" srcId="{2CEE288C-1D00-4A6D-925A-8B1F05874661}" destId="{F8CE9BB0-0C57-4159-9B12-84098C47DF45}" srcOrd="0" destOrd="1" presId="urn:microsoft.com/office/officeart/2005/8/layout/vList5"/>
    <dgm:cxn modelId="{F2280A36-B1C1-4FCD-9BED-328C3AB30596}" srcId="{1D34CFC5-C64A-4AA2-B1E9-C9314ACD0A31}" destId="{1DB4D9F9-8D29-4506-86E6-0891E89354CC}" srcOrd="0" destOrd="0" parTransId="{6787D1DB-9979-43D6-A539-355FEDF5CEDC}" sibTransId="{87F7AFA3-C38A-44D5-A3C3-4D7623325386}"/>
    <dgm:cxn modelId="{CF937C5B-8BFB-4346-B66A-C7C05842314C}" type="presOf" srcId="{A911A8B6-5645-4431-9282-C265A5E68235}" destId="{BECB6E61-8FC8-4F83-B185-38DE1E97CA3D}" srcOrd="0" destOrd="1" presId="urn:microsoft.com/office/officeart/2005/8/layout/vList5"/>
    <dgm:cxn modelId="{FBB9058B-9A0E-4069-9FCF-343F35E7D868}" srcId="{8FC0B819-A195-4CAF-AB35-86D33AB5A33A}" destId="{0F6B48E6-B404-4A36-BA7C-39E85180ECE1}" srcOrd="0" destOrd="0" parTransId="{68823934-5832-434A-A839-6A4FD240A979}" sibTransId="{732AC93F-4A93-4FD2-808B-71A5AD50ADBD}"/>
    <dgm:cxn modelId="{C7AA6238-23E3-4AEF-B73F-4D3D98F7B3F0}" type="presOf" srcId="{394700F6-CEEC-444F-A76A-E8E5307214EF}" destId="{2F12990F-09BF-4F31-A520-514CB73C6219}" srcOrd="0" destOrd="0" presId="urn:microsoft.com/office/officeart/2005/8/layout/vList5"/>
    <dgm:cxn modelId="{1BAE9F22-8CE7-43B9-9CF6-4DDB747E1CE7}" type="presOf" srcId="{1DB4D9F9-8D29-4506-86E6-0891E89354CC}" destId="{BECB6E61-8FC8-4F83-B185-38DE1E97CA3D}" srcOrd="0" destOrd="0" presId="urn:microsoft.com/office/officeart/2005/8/layout/vList5"/>
    <dgm:cxn modelId="{1C5414FF-DD22-4534-91C4-249306753951}" srcId="{1D34CFC5-C64A-4AA2-B1E9-C9314ACD0A31}" destId="{950AB584-9229-4CAE-B07A-A95C2ABCD702}" srcOrd="2" destOrd="0" parTransId="{0AA78355-11DC-4724-9EB4-FA53804ABFCC}" sibTransId="{AE78D13D-E55F-43E7-B98F-564A6CF00E74}"/>
    <dgm:cxn modelId="{105032EB-6C19-4710-B141-2426406964F3}" type="presOf" srcId="{950AB584-9229-4CAE-B07A-A95C2ABCD702}" destId="{BECB6E61-8FC8-4F83-B185-38DE1E97CA3D}" srcOrd="0" destOrd="2" presId="urn:microsoft.com/office/officeart/2005/8/layout/vList5"/>
    <dgm:cxn modelId="{6364F6DF-62C4-41E5-B04B-8A5423242047}" srcId="{8FC0B819-A195-4CAF-AB35-86D33AB5A33A}" destId="{374DE535-771B-4D30-B4A1-500B0DDB9A06}" srcOrd="2" destOrd="0" parTransId="{566DB55C-D2D6-47F4-ACA5-8EBEEE999554}" sibTransId="{78B60844-CCCC-4B3A-B615-E19F792D531D}"/>
    <dgm:cxn modelId="{DB866D81-AF22-49BA-A415-1075A59C1DBD}" srcId="{374DE535-771B-4D30-B4A1-500B0DDB9A06}" destId="{AB329807-A1F3-4E2B-B10E-888109ED86CE}" srcOrd="2" destOrd="0" parTransId="{DCD4D521-0E09-422E-BE67-A20794B2A5DB}" sibTransId="{57212B91-A211-4F16-A360-4B8D3007D12D}"/>
    <dgm:cxn modelId="{F7A0D69E-14AB-404B-837C-BB8A5D09B999}" type="presOf" srcId="{0F6B48E6-B404-4A36-BA7C-39E85180ECE1}" destId="{50881933-FCB6-436C-8D5F-69E49F515070}" srcOrd="0" destOrd="0" presId="urn:microsoft.com/office/officeart/2005/8/layout/vList5"/>
    <dgm:cxn modelId="{75620920-B69A-47D5-81CD-E90C7EC2469B}" type="presOf" srcId="{D52F02E4-02B1-44D2-9F87-32792CCE2151}" destId="{F8CE9BB0-0C57-4159-9B12-84098C47DF45}" srcOrd="0" destOrd="0" presId="urn:microsoft.com/office/officeart/2005/8/layout/vList5"/>
    <dgm:cxn modelId="{494A7425-DA14-41DC-B047-058708DBCC9B}" srcId="{374DE535-771B-4D30-B4A1-500B0DDB9A06}" destId="{2CEE288C-1D00-4A6D-925A-8B1F05874661}" srcOrd="1" destOrd="0" parTransId="{D7C91506-8E6F-4D63-B805-FB43BF74BF7F}" sibTransId="{535394F6-2826-47B9-BF46-5A1CB69F3FA7}"/>
    <dgm:cxn modelId="{BC567D9C-0B95-4485-961F-C35B8716FC50}" type="presOf" srcId="{8FC0B819-A195-4CAF-AB35-86D33AB5A33A}" destId="{DFCAC9A1-D5C2-472B-BB5C-C72BF1FCC05B}" srcOrd="0" destOrd="0" presId="urn:microsoft.com/office/officeart/2005/8/layout/vList5"/>
    <dgm:cxn modelId="{75F3E721-EB80-464F-A885-2D52D2BCE4B8}" srcId="{374DE535-771B-4D30-B4A1-500B0DDB9A06}" destId="{D52F02E4-02B1-44D2-9F87-32792CCE2151}" srcOrd="0" destOrd="0" parTransId="{BB771B1D-FF5E-4787-B382-25DAFD209A4C}" sibTransId="{0BD2E8DD-5033-4DA5-BAD6-D627C86A6F45}"/>
    <dgm:cxn modelId="{8C2BAC00-0152-4A1C-9CA4-07104B31E726}" srcId="{8FC0B819-A195-4CAF-AB35-86D33AB5A33A}" destId="{1D34CFC5-C64A-4AA2-B1E9-C9314ACD0A31}" srcOrd="1" destOrd="0" parTransId="{0F6CF156-793D-475B-8C19-413294FF51CC}" sibTransId="{695F1EE3-5838-4EEA-887C-73F68E5ABD49}"/>
    <dgm:cxn modelId="{593C7043-8D4F-4E19-A1AB-34F4B5F1C351}" type="presParOf" srcId="{DFCAC9A1-D5C2-472B-BB5C-C72BF1FCC05B}" destId="{C3FDF31D-9555-4589-9A6F-EFFF369C4BF5}" srcOrd="0" destOrd="0" presId="urn:microsoft.com/office/officeart/2005/8/layout/vList5"/>
    <dgm:cxn modelId="{71478B60-3CF0-40A2-82C9-0DE9CA17019E}" type="presParOf" srcId="{C3FDF31D-9555-4589-9A6F-EFFF369C4BF5}" destId="{50881933-FCB6-436C-8D5F-69E49F515070}" srcOrd="0" destOrd="0" presId="urn:microsoft.com/office/officeart/2005/8/layout/vList5"/>
    <dgm:cxn modelId="{4EAF166A-736B-40FD-85B2-82743AA42BAB}" type="presParOf" srcId="{C3FDF31D-9555-4589-9A6F-EFFF369C4BF5}" destId="{2F12990F-09BF-4F31-A520-514CB73C6219}" srcOrd="1" destOrd="0" presId="urn:microsoft.com/office/officeart/2005/8/layout/vList5"/>
    <dgm:cxn modelId="{913A5D03-F7BF-4686-BF9B-5EB7BE7DEF06}" type="presParOf" srcId="{DFCAC9A1-D5C2-472B-BB5C-C72BF1FCC05B}" destId="{97BF8D04-3A35-4D4F-BBDE-FDE8025855FA}" srcOrd="1" destOrd="0" presId="urn:microsoft.com/office/officeart/2005/8/layout/vList5"/>
    <dgm:cxn modelId="{079CF9BF-82E0-4FB6-B071-D52E014F52A6}" type="presParOf" srcId="{DFCAC9A1-D5C2-472B-BB5C-C72BF1FCC05B}" destId="{15F02BD0-2F8C-43F0-AC8A-95F2DA58F288}" srcOrd="2" destOrd="0" presId="urn:microsoft.com/office/officeart/2005/8/layout/vList5"/>
    <dgm:cxn modelId="{5317696D-05DF-4218-AB98-3A0BB1C6EAD0}" type="presParOf" srcId="{15F02BD0-2F8C-43F0-AC8A-95F2DA58F288}" destId="{8336C81F-3B53-4BDD-A556-DF5191800774}" srcOrd="0" destOrd="0" presId="urn:microsoft.com/office/officeart/2005/8/layout/vList5"/>
    <dgm:cxn modelId="{AC5695B6-4D0F-49F8-BCE5-BB67B813E5EE}" type="presParOf" srcId="{15F02BD0-2F8C-43F0-AC8A-95F2DA58F288}" destId="{BECB6E61-8FC8-4F83-B185-38DE1E97CA3D}" srcOrd="1" destOrd="0" presId="urn:microsoft.com/office/officeart/2005/8/layout/vList5"/>
    <dgm:cxn modelId="{85FE7E8C-312A-4314-9E8C-8F22C98E0B85}" type="presParOf" srcId="{DFCAC9A1-D5C2-472B-BB5C-C72BF1FCC05B}" destId="{320A30FE-7D53-490A-A66C-ABFE61B416B9}" srcOrd="3" destOrd="0" presId="urn:microsoft.com/office/officeart/2005/8/layout/vList5"/>
    <dgm:cxn modelId="{6C5FDA91-C259-44A3-89C2-B146C0FAED6D}" type="presParOf" srcId="{DFCAC9A1-D5C2-472B-BB5C-C72BF1FCC05B}" destId="{038F24EA-71EB-4D21-961E-34DA687FFA61}" srcOrd="4" destOrd="0" presId="urn:microsoft.com/office/officeart/2005/8/layout/vList5"/>
    <dgm:cxn modelId="{40CD6336-AF16-4191-8345-97F58407B7EB}" type="presParOf" srcId="{038F24EA-71EB-4D21-961E-34DA687FFA61}" destId="{292B9F53-2FB0-44ED-8C79-0D7BA6A5478B}" srcOrd="0" destOrd="0" presId="urn:microsoft.com/office/officeart/2005/8/layout/vList5"/>
    <dgm:cxn modelId="{CD2BDD00-1782-4288-9B5F-AF19CEDCBA2A}" type="presParOf" srcId="{038F24EA-71EB-4D21-961E-34DA687FFA61}" destId="{F8CE9BB0-0C57-4159-9B12-84098C47DF4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0A5699-3CC2-41B1-9389-E9DA0591277A}">
      <dsp:nvSpPr>
        <dsp:cNvPr id="0" name=""/>
        <dsp:cNvSpPr/>
      </dsp:nvSpPr>
      <dsp:spPr>
        <a:xfrm>
          <a:off x="0" y="42532"/>
          <a:ext cx="8496944" cy="772200"/>
        </a:xfrm>
        <a:prstGeom prst="roundRect">
          <a:avLst/>
        </a:prstGeom>
        <a:gradFill rotWithShape="0">
          <a:gsLst>
            <a:gs pos="0">
              <a:schemeClr val="accent1">
                <a:shade val="50000"/>
                <a:hueOff val="0"/>
                <a:satOff val="0"/>
                <a:lumOff val="0"/>
                <a:alphaOff val="0"/>
                <a:lumMod val="95000"/>
              </a:schemeClr>
            </a:gs>
            <a:gs pos="100000">
              <a:schemeClr val="accent1">
                <a:shade val="50000"/>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shade val="50000"/>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just" defTabSz="889000" rtl="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During the last 20 years, haute cuisine has undergone the greatest revolution in its history</a:t>
          </a:r>
          <a:endParaRPr lang="it-IT" sz="2000" b="1" kern="1200" dirty="0">
            <a:effectLst>
              <a:outerShdw blurRad="38100" dist="38100" dir="2700000" algn="tl">
                <a:srgbClr val="000000">
                  <a:alpha val="43137"/>
                </a:srgbClr>
              </a:outerShdw>
            </a:effectLst>
          </a:endParaRPr>
        </a:p>
      </dsp:txBody>
      <dsp:txXfrm>
        <a:off x="37696" y="80228"/>
        <a:ext cx="8421552" cy="696808"/>
      </dsp:txXfrm>
    </dsp:sp>
    <dsp:sp modelId="{F3899969-79FB-4FCD-81AB-1CCD16F8525F}">
      <dsp:nvSpPr>
        <dsp:cNvPr id="0" name=""/>
        <dsp:cNvSpPr/>
      </dsp:nvSpPr>
      <dsp:spPr>
        <a:xfrm>
          <a:off x="0" y="872332"/>
          <a:ext cx="8496944" cy="772200"/>
        </a:xfrm>
        <a:prstGeom prst="roundRect">
          <a:avLst/>
        </a:prstGeom>
        <a:gradFill rotWithShape="0">
          <a:gsLst>
            <a:gs pos="0">
              <a:schemeClr val="accent1">
                <a:shade val="50000"/>
                <a:hueOff val="102876"/>
                <a:satOff val="-1331"/>
                <a:lumOff val="16616"/>
                <a:alphaOff val="0"/>
                <a:lumMod val="95000"/>
              </a:schemeClr>
            </a:gs>
            <a:gs pos="100000">
              <a:schemeClr val="accent1">
                <a:shade val="50000"/>
                <a:hueOff val="102876"/>
                <a:satOff val="-1331"/>
                <a:lumOff val="16616"/>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shade val="50000"/>
              <a:hueOff val="102876"/>
              <a:satOff val="-1331"/>
              <a:lumOff val="16616"/>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More recipes than in all centuries before put together</a:t>
          </a:r>
          <a:endParaRPr lang="it-IT" sz="2000" b="1" kern="1200" dirty="0">
            <a:effectLst>
              <a:outerShdw blurRad="38100" dist="38100" dir="2700000" algn="tl">
                <a:srgbClr val="000000">
                  <a:alpha val="43137"/>
                </a:srgbClr>
              </a:outerShdw>
            </a:effectLst>
          </a:endParaRPr>
        </a:p>
      </dsp:txBody>
      <dsp:txXfrm>
        <a:off x="37696" y="910028"/>
        <a:ext cx="8421552" cy="696808"/>
      </dsp:txXfrm>
    </dsp:sp>
    <dsp:sp modelId="{07F1D5F4-C4CB-4ADB-B788-D1BEA0AF097C}">
      <dsp:nvSpPr>
        <dsp:cNvPr id="0" name=""/>
        <dsp:cNvSpPr/>
      </dsp:nvSpPr>
      <dsp:spPr>
        <a:xfrm>
          <a:off x="0" y="1702132"/>
          <a:ext cx="8496944" cy="772200"/>
        </a:xfrm>
        <a:prstGeom prst="roundRect">
          <a:avLst/>
        </a:prstGeom>
        <a:gradFill rotWithShape="0">
          <a:gsLst>
            <a:gs pos="0">
              <a:schemeClr val="accent1">
                <a:shade val="50000"/>
                <a:hueOff val="205752"/>
                <a:satOff val="-2662"/>
                <a:lumOff val="33231"/>
                <a:alphaOff val="0"/>
                <a:lumMod val="95000"/>
              </a:schemeClr>
            </a:gs>
            <a:gs pos="100000">
              <a:schemeClr val="accent1">
                <a:shade val="50000"/>
                <a:hueOff val="205752"/>
                <a:satOff val="-2662"/>
                <a:lumOff val="33231"/>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shade val="50000"/>
              <a:hueOff val="205752"/>
              <a:satOff val="-2662"/>
              <a:lumOff val="33231"/>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New techniques, new ingredients, new tools, new ideas</a:t>
          </a:r>
          <a:endParaRPr lang="it-IT" sz="2000" b="1" kern="1200" dirty="0">
            <a:effectLst>
              <a:outerShdw blurRad="38100" dist="38100" dir="2700000" algn="tl">
                <a:srgbClr val="000000">
                  <a:alpha val="43137"/>
                </a:srgbClr>
              </a:outerShdw>
            </a:effectLst>
          </a:endParaRPr>
        </a:p>
      </dsp:txBody>
      <dsp:txXfrm>
        <a:off x="37696" y="1739828"/>
        <a:ext cx="8421552" cy="696808"/>
      </dsp:txXfrm>
    </dsp:sp>
    <dsp:sp modelId="{8BC3F43F-8706-41BC-97F0-AE80A7B0CE8F}">
      <dsp:nvSpPr>
        <dsp:cNvPr id="0" name=""/>
        <dsp:cNvSpPr/>
      </dsp:nvSpPr>
      <dsp:spPr>
        <a:xfrm>
          <a:off x="0" y="2531932"/>
          <a:ext cx="8496944" cy="772200"/>
        </a:xfrm>
        <a:prstGeom prst="roundRect">
          <a:avLst/>
        </a:prstGeom>
        <a:gradFill rotWithShape="0">
          <a:gsLst>
            <a:gs pos="0">
              <a:schemeClr val="accent1">
                <a:shade val="50000"/>
                <a:hueOff val="205752"/>
                <a:satOff val="-2662"/>
                <a:lumOff val="33231"/>
                <a:alphaOff val="0"/>
                <a:lumMod val="95000"/>
              </a:schemeClr>
            </a:gs>
            <a:gs pos="100000">
              <a:schemeClr val="accent1">
                <a:shade val="50000"/>
                <a:hueOff val="205752"/>
                <a:satOff val="-2662"/>
                <a:lumOff val="33231"/>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shade val="50000"/>
              <a:hueOff val="205752"/>
              <a:satOff val="-2662"/>
              <a:lumOff val="33231"/>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just" defTabSz="889000" rtl="0">
            <a:lnSpc>
              <a:spcPct val="90000"/>
            </a:lnSpc>
            <a:spcBef>
              <a:spcPct val="0"/>
            </a:spcBef>
            <a:spcAft>
              <a:spcPct val="35000"/>
            </a:spcAft>
          </a:pPr>
          <a:r>
            <a:rPr lang="en-US" sz="2000" b="1" kern="1200" spc="-30" baseline="0" dirty="0" smtClean="0">
              <a:effectLst>
                <a:outerShdw blurRad="38100" dist="38100" dir="2700000" algn="tl">
                  <a:srgbClr val="000000">
                    <a:alpha val="43137"/>
                  </a:srgbClr>
                </a:outerShdw>
              </a:effectLst>
            </a:rPr>
            <a:t>The fruits of this revolution are now being transferred to home cooking</a:t>
          </a:r>
          <a:endParaRPr lang="it-IT" sz="2000" b="1" kern="1200" spc="-30" baseline="0" dirty="0">
            <a:effectLst>
              <a:outerShdw blurRad="38100" dist="38100" dir="2700000" algn="tl">
                <a:srgbClr val="000000">
                  <a:alpha val="43137"/>
                </a:srgbClr>
              </a:outerShdw>
            </a:effectLst>
          </a:endParaRPr>
        </a:p>
      </dsp:txBody>
      <dsp:txXfrm>
        <a:off x="37696" y="2569628"/>
        <a:ext cx="8421552" cy="696808"/>
      </dsp:txXfrm>
    </dsp:sp>
    <dsp:sp modelId="{004B262B-6139-45B7-8059-F65A78500FD4}">
      <dsp:nvSpPr>
        <dsp:cNvPr id="0" name=""/>
        <dsp:cNvSpPr/>
      </dsp:nvSpPr>
      <dsp:spPr>
        <a:xfrm>
          <a:off x="0" y="3361732"/>
          <a:ext cx="8496944" cy="772200"/>
        </a:xfrm>
        <a:prstGeom prst="roundRect">
          <a:avLst/>
        </a:prstGeom>
        <a:gradFill rotWithShape="0">
          <a:gsLst>
            <a:gs pos="0">
              <a:schemeClr val="accent1">
                <a:shade val="50000"/>
                <a:hueOff val="102876"/>
                <a:satOff val="-1331"/>
                <a:lumOff val="16616"/>
                <a:alphaOff val="0"/>
                <a:lumMod val="95000"/>
              </a:schemeClr>
            </a:gs>
            <a:gs pos="100000">
              <a:schemeClr val="accent1">
                <a:shade val="50000"/>
                <a:hueOff val="102876"/>
                <a:satOff val="-1331"/>
                <a:lumOff val="16616"/>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shade val="50000"/>
              <a:hueOff val="102876"/>
              <a:satOff val="-1331"/>
              <a:lumOff val="16616"/>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The revolution was made possible by the interaction between </a:t>
          </a:r>
          <a:r>
            <a:rPr lang="en-US" sz="2000" b="1" kern="1200" dirty="0" smtClean="0">
              <a:solidFill>
                <a:srgbClr val="C00000"/>
              </a:solidFill>
              <a:effectLst>
                <a:outerShdw blurRad="38100" dist="38100" dir="2700000" algn="tl">
                  <a:srgbClr val="000000">
                    <a:alpha val="43137"/>
                  </a:srgbClr>
                </a:outerShdw>
              </a:effectLst>
            </a:rPr>
            <a:t>science and cooking</a:t>
          </a:r>
          <a:endParaRPr lang="it-IT" sz="2000" b="1" kern="1200" dirty="0">
            <a:solidFill>
              <a:srgbClr val="C00000"/>
            </a:solidFill>
            <a:effectLst>
              <a:outerShdw blurRad="38100" dist="38100" dir="2700000" algn="tl">
                <a:srgbClr val="000000">
                  <a:alpha val="43137"/>
                </a:srgbClr>
              </a:outerShdw>
            </a:effectLst>
          </a:endParaRPr>
        </a:p>
      </dsp:txBody>
      <dsp:txXfrm>
        <a:off x="37696" y="3399428"/>
        <a:ext cx="8421552" cy="6968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785534-F2CE-477A-A5E5-337CF794E220}">
      <dsp:nvSpPr>
        <dsp:cNvPr id="0" name=""/>
        <dsp:cNvSpPr/>
      </dsp:nvSpPr>
      <dsp:spPr>
        <a:xfrm>
          <a:off x="0" y="0"/>
          <a:ext cx="7038782" cy="1107995"/>
        </a:xfrm>
        <a:prstGeom prst="roundRect">
          <a:avLst>
            <a:gd name="adj" fmla="val 10000"/>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just" defTabSz="933450" rtl="0">
            <a:lnSpc>
              <a:spcPct val="90000"/>
            </a:lnSpc>
            <a:spcBef>
              <a:spcPct val="0"/>
            </a:spcBef>
            <a:spcAft>
              <a:spcPct val="35000"/>
            </a:spcAft>
          </a:pPr>
          <a:r>
            <a:rPr lang="en-US" sz="2100" b="1" kern="1200" dirty="0" smtClean="0">
              <a:effectLst>
                <a:outerShdw blurRad="38100" dist="38100" dir="2700000" algn="tl">
                  <a:srgbClr val="000000">
                    <a:alpha val="43137"/>
                  </a:srgbClr>
                </a:outerShdw>
              </a:effectLst>
            </a:rPr>
            <a:t>At the end of the twentieth century, cooking was increasingly considered a frivolous and unimportant subject for scientists</a:t>
          </a:r>
          <a:endParaRPr lang="it-IT" sz="2100" b="1" kern="1200" dirty="0">
            <a:effectLst>
              <a:outerShdw blurRad="38100" dist="38100" dir="2700000" algn="tl">
                <a:srgbClr val="000000">
                  <a:alpha val="43137"/>
                </a:srgbClr>
              </a:outerShdw>
            </a:effectLst>
          </a:endParaRPr>
        </a:p>
      </dsp:txBody>
      <dsp:txXfrm>
        <a:off x="32452" y="32452"/>
        <a:ext cx="5843168" cy="1043091"/>
      </dsp:txXfrm>
    </dsp:sp>
    <dsp:sp modelId="{AAC6D8B8-B914-4436-8ABB-6A04DCC4A97E}">
      <dsp:nvSpPr>
        <dsp:cNvPr id="0" name=""/>
        <dsp:cNvSpPr/>
      </dsp:nvSpPr>
      <dsp:spPr>
        <a:xfrm>
          <a:off x="621068" y="1292661"/>
          <a:ext cx="7038782" cy="1107995"/>
        </a:xfrm>
        <a:prstGeom prst="roundRect">
          <a:avLst>
            <a:gd name="adj" fmla="val 10000"/>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just" defTabSz="933450" rtl="0">
            <a:lnSpc>
              <a:spcPct val="90000"/>
            </a:lnSpc>
            <a:spcBef>
              <a:spcPct val="0"/>
            </a:spcBef>
            <a:spcAft>
              <a:spcPct val="35000"/>
            </a:spcAft>
          </a:pPr>
          <a:r>
            <a:rPr lang="en-US" sz="2100" b="1" kern="1200" dirty="0" smtClean="0">
              <a:effectLst>
                <a:outerShdw blurRad="38100" dist="38100" dir="2700000" algn="tl">
                  <a:srgbClr val="000000">
                    <a:alpha val="43137"/>
                  </a:srgbClr>
                </a:outerShdw>
              </a:effectLst>
            </a:rPr>
            <a:t>Food matter and cooking processes were too complex to be described from the point of view of fundamental sciences</a:t>
          </a:r>
          <a:endParaRPr lang="it-IT" sz="2100" b="1" kern="1200" dirty="0">
            <a:effectLst>
              <a:outerShdw blurRad="38100" dist="38100" dir="2700000" algn="tl">
                <a:srgbClr val="000000">
                  <a:alpha val="43137"/>
                </a:srgbClr>
              </a:outerShdw>
            </a:effectLst>
          </a:endParaRPr>
        </a:p>
      </dsp:txBody>
      <dsp:txXfrm>
        <a:off x="653520" y="1325113"/>
        <a:ext cx="5632611" cy="1043091"/>
      </dsp:txXfrm>
    </dsp:sp>
    <dsp:sp modelId="{C4D236B0-AB71-4A29-AE52-4433AB1F705B}">
      <dsp:nvSpPr>
        <dsp:cNvPr id="0" name=""/>
        <dsp:cNvSpPr/>
      </dsp:nvSpPr>
      <dsp:spPr>
        <a:xfrm>
          <a:off x="1242137" y="2585323"/>
          <a:ext cx="7038782" cy="1107995"/>
        </a:xfrm>
        <a:prstGeom prst="roundRect">
          <a:avLst>
            <a:gd name="adj" fmla="val 10000"/>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just" defTabSz="933450" rtl="0">
            <a:lnSpc>
              <a:spcPct val="90000"/>
            </a:lnSpc>
            <a:spcBef>
              <a:spcPct val="0"/>
            </a:spcBef>
            <a:spcAft>
              <a:spcPct val="35000"/>
            </a:spcAft>
          </a:pPr>
          <a:r>
            <a:rPr lang="en-US" sz="2100" b="1" kern="1200" dirty="0" smtClean="0">
              <a:effectLst>
                <a:outerShdw blurRad="38100" dist="38100" dir="2700000" algn="tl">
                  <a:srgbClr val="000000">
                    <a:alpha val="43137"/>
                  </a:srgbClr>
                </a:outerShdw>
              </a:effectLst>
            </a:rPr>
            <a:t>Science was able to describe some distinct aspects of cooking, but wasn’t able to get </a:t>
          </a:r>
          <a:r>
            <a:rPr lang="en-US" sz="2100" b="1" kern="1200" dirty="0" smtClean="0">
              <a:solidFill>
                <a:srgbClr val="FFC000"/>
              </a:solidFill>
              <a:effectLst>
                <a:outerShdw blurRad="38100" dist="38100" dir="2700000" algn="tl">
                  <a:srgbClr val="000000">
                    <a:alpha val="43137"/>
                  </a:srgbClr>
                </a:outerShdw>
              </a:effectLst>
            </a:rPr>
            <a:t>the big picture</a:t>
          </a:r>
          <a:endParaRPr lang="it-IT" sz="2100" b="1" kern="1200" dirty="0">
            <a:solidFill>
              <a:srgbClr val="FFC000"/>
            </a:solidFill>
            <a:effectLst>
              <a:outerShdw blurRad="38100" dist="38100" dir="2700000" algn="tl">
                <a:srgbClr val="000000">
                  <a:alpha val="43137"/>
                </a:srgbClr>
              </a:outerShdw>
            </a:effectLst>
          </a:endParaRPr>
        </a:p>
      </dsp:txBody>
      <dsp:txXfrm>
        <a:off x="1274589" y="2617775"/>
        <a:ext cx="5632611" cy="1043091"/>
      </dsp:txXfrm>
    </dsp:sp>
    <dsp:sp modelId="{0719ECF4-B91D-461F-8711-1114BA2377F7}">
      <dsp:nvSpPr>
        <dsp:cNvPr id="0" name=""/>
        <dsp:cNvSpPr/>
      </dsp:nvSpPr>
      <dsp:spPr>
        <a:xfrm>
          <a:off x="6318584" y="840230"/>
          <a:ext cx="720197" cy="720197"/>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dsp:spPr>
      <dsp:style>
        <a:lnRef idx="1">
          <a:scrgbClr r="0" g="0" b="0"/>
        </a:lnRef>
        <a:fillRef idx="1">
          <a:scrgbClr r="0" g="0" b="0"/>
        </a:fillRef>
        <a:effectRef idx="2">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it-IT" sz="3400" kern="1200"/>
        </a:p>
      </dsp:txBody>
      <dsp:txXfrm>
        <a:off x="6480628" y="840230"/>
        <a:ext cx="396109" cy="541948"/>
      </dsp:txXfrm>
    </dsp:sp>
    <dsp:sp modelId="{5945639E-15E7-4F6B-9747-0C8991B0C227}">
      <dsp:nvSpPr>
        <dsp:cNvPr id="0" name=""/>
        <dsp:cNvSpPr/>
      </dsp:nvSpPr>
      <dsp:spPr>
        <a:xfrm>
          <a:off x="6939653" y="2125505"/>
          <a:ext cx="720197" cy="720197"/>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dsp:spPr>
      <dsp:style>
        <a:lnRef idx="1">
          <a:scrgbClr r="0" g="0" b="0"/>
        </a:lnRef>
        <a:fillRef idx="1">
          <a:scrgbClr r="0" g="0" b="0"/>
        </a:fillRef>
        <a:effectRef idx="2">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it-IT" sz="3400" kern="1200"/>
        </a:p>
      </dsp:txBody>
      <dsp:txXfrm>
        <a:off x="7101697" y="2125505"/>
        <a:ext cx="396109" cy="5419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EF48A-297A-4320-969D-811A8409857B}">
      <dsp:nvSpPr>
        <dsp:cNvPr id="0" name=""/>
        <dsp:cNvSpPr/>
      </dsp:nvSpPr>
      <dsp:spPr>
        <a:xfrm>
          <a:off x="4409" y="0"/>
          <a:ext cx="1547187" cy="2911152"/>
        </a:xfrm>
        <a:prstGeom prst="roundRect">
          <a:avLst>
            <a:gd name="adj" fmla="val 10000"/>
          </a:avLst>
        </a:prstGeom>
        <a:solidFill>
          <a:schemeClr val="accent5">
            <a:tint val="40000"/>
            <a:hueOff val="0"/>
            <a:satOff val="0"/>
            <a:lumOff val="0"/>
            <a:alphaOff val="0"/>
          </a:schemeClr>
        </a:solidFill>
        <a:ln>
          <a:noFill/>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dsp:spPr>
      <dsp:style>
        <a:lnRef idx="0">
          <a:scrgbClr r="0" g="0" b="0"/>
        </a:lnRef>
        <a:fillRef idx="1">
          <a:scrgbClr r="0" g="0" b="0"/>
        </a:fillRef>
        <a:effectRef idx="2">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it-IT" sz="3300" kern="1200" dirty="0" smtClean="0"/>
            <a:t>France</a:t>
          </a:r>
          <a:endParaRPr lang="it-IT" sz="3300" kern="1200" dirty="0"/>
        </a:p>
      </dsp:txBody>
      <dsp:txXfrm>
        <a:off x="4409" y="0"/>
        <a:ext cx="1547187" cy="873345"/>
      </dsp:txXfrm>
    </dsp:sp>
    <dsp:sp modelId="{EDAD580B-357C-4168-86AE-C5CD6EBB7A24}">
      <dsp:nvSpPr>
        <dsp:cNvPr id="0" name=""/>
        <dsp:cNvSpPr/>
      </dsp:nvSpPr>
      <dsp:spPr>
        <a:xfrm>
          <a:off x="159127" y="874198"/>
          <a:ext cx="1237750" cy="877752"/>
        </a:xfrm>
        <a:prstGeom prst="roundRect">
          <a:avLst>
            <a:gd name="adj" fmla="val 10000"/>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rtl="0">
            <a:lnSpc>
              <a:spcPct val="90000"/>
            </a:lnSpc>
            <a:spcBef>
              <a:spcPct val="0"/>
            </a:spcBef>
            <a:spcAft>
              <a:spcPct val="35000"/>
            </a:spcAft>
          </a:pPr>
          <a:r>
            <a:rPr lang="it-IT" sz="1600" b="1" kern="1200" dirty="0" smtClean="0">
              <a:effectLst>
                <a:outerShdw blurRad="38100" dist="38100" dir="2700000" algn="tl">
                  <a:srgbClr val="000000">
                    <a:alpha val="43137"/>
                  </a:srgbClr>
                </a:outerShdw>
              </a:effectLst>
            </a:rPr>
            <a:t>Pierre </a:t>
          </a:r>
          <a:r>
            <a:rPr lang="it-IT" sz="1600" b="1" kern="1200" dirty="0" err="1" smtClean="0">
              <a:effectLst>
                <a:outerShdw blurRad="38100" dist="38100" dir="2700000" algn="tl">
                  <a:srgbClr val="000000">
                    <a:alpha val="43137"/>
                  </a:srgbClr>
                </a:outerShdw>
              </a:effectLst>
            </a:rPr>
            <a:t>Gagnaire</a:t>
          </a:r>
          <a:endParaRPr lang="it-IT" sz="1600" b="1" kern="1200" dirty="0">
            <a:effectLst>
              <a:outerShdw blurRad="38100" dist="38100" dir="2700000" algn="tl">
                <a:srgbClr val="000000">
                  <a:alpha val="43137"/>
                </a:srgbClr>
              </a:outerShdw>
            </a:effectLst>
          </a:endParaRPr>
        </a:p>
      </dsp:txBody>
      <dsp:txXfrm>
        <a:off x="184835" y="899906"/>
        <a:ext cx="1186334" cy="826336"/>
      </dsp:txXfrm>
    </dsp:sp>
    <dsp:sp modelId="{6CCB8366-AEB8-47F7-9B34-46949F4081D7}">
      <dsp:nvSpPr>
        <dsp:cNvPr id="0" name=""/>
        <dsp:cNvSpPr/>
      </dsp:nvSpPr>
      <dsp:spPr>
        <a:xfrm>
          <a:off x="159127" y="1886989"/>
          <a:ext cx="1237750" cy="877752"/>
        </a:xfrm>
        <a:prstGeom prst="roundRect">
          <a:avLst>
            <a:gd name="adj" fmla="val 10000"/>
          </a:avLst>
        </a:prstGeom>
        <a:gradFill rotWithShape="0">
          <a:gsLst>
            <a:gs pos="0">
              <a:schemeClr val="accent5">
                <a:hueOff val="-114580"/>
                <a:satOff val="-1335"/>
                <a:lumOff val="-240"/>
                <a:alphaOff val="0"/>
                <a:lumMod val="95000"/>
              </a:schemeClr>
            </a:gs>
            <a:gs pos="100000">
              <a:schemeClr val="accent5">
                <a:hueOff val="-114580"/>
                <a:satOff val="-1335"/>
                <a:lumOff val="-24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114580"/>
              <a:satOff val="-1335"/>
              <a:lumOff val="-24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rtl="0">
            <a:lnSpc>
              <a:spcPct val="90000"/>
            </a:lnSpc>
            <a:spcBef>
              <a:spcPct val="0"/>
            </a:spcBef>
            <a:spcAft>
              <a:spcPct val="35000"/>
            </a:spcAft>
          </a:pPr>
          <a:r>
            <a:rPr lang="it-IT" sz="1600" b="1" kern="1200" dirty="0" err="1" smtClean="0">
              <a:effectLst>
                <a:outerShdw blurRad="38100" dist="38100" dir="2700000" algn="tl">
                  <a:srgbClr val="000000">
                    <a:alpha val="43137"/>
                  </a:srgbClr>
                </a:outerShdw>
              </a:effectLst>
            </a:rPr>
            <a:t>Hervé</a:t>
          </a:r>
          <a:r>
            <a:rPr lang="it-IT" sz="1600" b="1" kern="1200" dirty="0" smtClean="0">
              <a:effectLst>
                <a:outerShdw blurRad="38100" dist="38100" dir="2700000" algn="tl">
                  <a:srgbClr val="000000">
                    <a:alpha val="43137"/>
                  </a:srgbClr>
                </a:outerShdw>
              </a:effectLst>
            </a:rPr>
            <a:t> </a:t>
          </a:r>
          <a:r>
            <a:rPr lang="it-IT" sz="1600" b="1" kern="1200" dirty="0" err="1" smtClean="0">
              <a:effectLst>
                <a:outerShdw blurRad="38100" dist="38100" dir="2700000" algn="tl">
                  <a:srgbClr val="000000">
                    <a:alpha val="43137"/>
                  </a:srgbClr>
                </a:outerShdw>
              </a:effectLst>
            </a:rPr>
            <a:t>This</a:t>
          </a:r>
          <a:endParaRPr lang="it-IT" sz="1600" b="1" kern="1200" dirty="0">
            <a:effectLst>
              <a:outerShdw blurRad="38100" dist="38100" dir="2700000" algn="tl">
                <a:srgbClr val="000000">
                  <a:alpha val="43137"/>
                </a:srgbClr>
              </a:outerShdw>
            </a:effectLst>
          </a:endParaRPr>
        </a:p>
      </dsp:txBody>
      <dsp:txXfrm>
        <a:off x="184835" y="1912697"/>
        <a:ext cx="1186334" cy="826336"/>
      </dsp:txXfrm>
    </dsp:sp>
    <dsp:sp modelId="{25C5477B-8DAB-4427-A6D9-866B9BE95C5B}">
      <dsp:nvSpPr>
        <dsp:cNvPr id="0" name=""/>
        <dsp:cNvSpPr/>
      </dsp:nvSpPr>
      <dsp:spPr>
        <a:xfrm>
          <a:off x="1667635" y="0"/>
          <a:ext cx="1547187" cy="2911152"/>
        </a:xfrm>
        <a:prstGeom prst="roundRect">
          <a:avLst>
            <a:gd name="adj" fmla="val 10000"/>
          </a:avLst>
        </a:prstGeom>
        <a:solidFill>
          <a:schemeClr val="accent5">
            <a:tint val="40000"/>
            <a:hueOff val="0"/>
            <a:satOff val="0"/>
            <a:lumOff val="0"/>
            <a:alphaOff val="0"/>
          </a:schemeClr>
        </a:solidFill>
        <a:ln>
          <a:noFill/>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dsp:spPr>
      <dsp:style>
        <a:lnRef idx="0">
          <a:scrgbClr r="0" g="0" b="0"/>
        </a:lnRef>
        <a:fillRef idx="1">
          <a:scrgbClr r="0" g="0" b="0"/>
        </a:fillRef>
        <a:effectRef idx="2">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it-IT" sz="3300" kern="1200" dirty="0" smtClean="0"/>
            <a:t>UK</a:t>
          </a:r>
          <a:endParaRPr lang="it-IT" sz="3300" kern="1200" dirty="0"/>
        </a:p>
      </dsp:txBody>
      <dsp:txXfrm>
        <a:off x="1667635" y="0"/>
        <a:ext cx="1547187" cy="873345"/>
      </dsp:txXfrm>
    </dsp:sp>
    <dsp:sp modelId="{BED3C69A-555D-4831-926D-40AEB4FB60A9}">
      <dsp:nvSpPr>
        <dsp:cNvPr id="0" name=""/>
        <dsp:cNvSpPr/>
      </dsp:nvSpPr>
      <dsp:spPr>
        <a:xfrm>
          <a:off x="1822354" y="874198"/>
          <a:ext cx="1237750" cy="877752"/>
        </a:xfrm>
        <a:prstGeom prst="roundRect">
          <a:avLst>
            <a:gd name="adj" fmla="val 10000"/>
          </a:avLst>
        </a:prstGeom>
        <a:gradFill rotWithShape="0">
          <a:gsLst>
            <a:gs pos="0">
              <a:schemeClr val="accent5">
                <a:hueOff val="-229161"/>
                <a:satOff val="-2670"/>
                <a:lumOff val="-480"/>
                <a:alphaOff val="0"/>
                <a:lumMod val="95000"/>
              </a:schemeClr>
            </a:gs>
            <a:gs pos="100000">
              <a:schemeClr val="accent5">
                <a:hueOff val="-229161"/>
                <a:satOff val="-2670"/>
                <a:lumOff val="-48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229161"/>
              <a:satOff val="-2670"/>
              <a:lumOff val="-48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rtl="0">
            <a:lnSpc>
              <a:spcPct val="90000"/>
            </a:lnSpc>
            <a:spcBef>
              <a:spcPct val="0"/>
            </a:spcBef>
            <a:spcAft>
              <a:spcPct val="35000"/>
            </a:spcAft>
          </a:pPr>
          <a:r>
            <a:rPr lang="it-IT" sz="1600" b="1" kern="1200" dirty="0" err="1" smtClean="0">
              <a:effectLst>
                <a:outerShdw blurRad="38100" dist="38100" dir="2700000" algn="tl">
                  <a:srgbClr val="000000">
                    <a:alpha val="43137"/>
                  </a:srgbClr>
                </a:outerShdw>
              </a:effectLst>
            </a:rPr>
            <a:t>Heston</a:t>
          </a:r>
          <a:r>
            <a:rPr lang="it-IT" sz="1600" b="1" kern="1200" dirty="0" smtClean="0">
              <a:effectLst>
                <a:outerShdw blurRad="38100" dist="38100" dir="2700000" algn="tl">
                  <a:srgbClr val="000000">
                    <a:alpha val="43137"/>
                  </a:srgbClr>
                </a:outerShdw>
              </a:effectLst>
            </a:rPr>
            <a:t> </a:t>
          </a:r>
          <a:r>
            <a:rPr lang="it-IT" sz="1600" b="1" kern="1200" dirty="0" err="1" smtClean="0">
              <a:effectLst>
                <a:outerShdw blurRad="38100" dist="38100" dir="2700000" algn="tl">
                  <a:srgbClr val="000000">
                    <a:alpha val="43137"/>
                  </a:srgbClr>
                </a:outerShdw>
              </a:effectLst>
            </a:rPr>
            <a:t>Blumenthal</a:t>
          </a:r>
          <a:endParaRPr lang="it-IT" sz="1600" b="1" kern="1200" dirty="0">
            <a:effectLst>
              <a:outerShdw blurRad="38100" dist="38100" dir="2700000" algn="tl">
                <a:srgbClr val="000000">
                  <a:alpha val="43137"/>
                </a:srgbClr>
              </a:outerShdw>
            </a:effectLst>
          </a:endParaRPr>
        </a:p>
      </dsp:txBody>
      <dsp:txXfrm>
        <a:off x="1848062" y="899906"/>
        <a:ext cx="1186334" cy="826336"/>
      </dsp:txXfrm>
    </dsp:sp>
    <dsp:sp modelId="{98F62201-B7A4-4843-ACBE-1FFAD8FA7E76}">
      <dsp:nvSpPr>
        <dsp:cNvPr id="0" name=""/>
        <dsp:cNvSpPr/>
      </dsp:nvSpPr>
      <dsp:spPr>
        <a:xfrm>
          <a:off x="1822354" y="1886989"/>
          <a:ext cx="1237750" cy="877752"/>
        </a:xfrm>
        <a:prstGeom prst="roundRect">
          <a:avLst>
            <a:gd name="adj" fmla="val 10000"/>
          </a:avLst>
        </a:prstGeom>
        <a:gradFill rotWithShape="0">
          <a:gsLst>
            <a:gs pos="0">
              <a:schemeClr val="accent5">
                <a:hueOff val="-343741"/>
                <a:satOff val="-4006"/>
                <a:lumOff val="-719"/>
                <a:alphaOff val="0"/>
                <a:lumMod val="95000"/>
              </a:schemeClr>
            </a:gs>
            <a:gs pos="100000">
              <a:schemeClr val="accent5">
                <a:hueOff val="-343741"/>
                <a:satOff val="-4006"/>
                <a:lumOff val="-719"/>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343741"/>
              <a:satOff val="-4006"/>
              <a:lumOff val="-719"/>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rtl="0">
            <a:lnSpc>
              <a:spcPct val="90000"/>
            </a:lnSpc>
            <a:spcBef>
              <a:spcPct val="0"/>
            </a:spcBef>
            <a:spcAft>
              <a:spcPct val="35000"/>
            </a:spcAft>
          </a:pPr>
          <a:r>
            <a:rPr lang="it-IT" sz="1600" b="1" kern="1200" dirty="0" smtClean="0">
              <a:effectLst>
                <a:outerShdw blurRad="38100" dist="38100" dir="2700000" algn="tl">
                  <a:srgbClr val="000000">
                    <a:alpha val="43137"/>
                  </a:srgbClr>
                </a:outerShdw>
              </a:effectLst>
            </a:rPr>
            <a:t>Peter </a:t>
          </a:r>
          <a:r>
            <a:rPr lang="it-IT" sz="1600" b="1" kern="1200" dirty="0" err="1" smtClean="0">
              <a:effectLst>
                <a:outerShdw blurRad="38100" dist="38100" dir="2700000" algn="tl">
                  <a:srgbClr val="000000">
                    <a:alpha val="43137"/>
                  </a:srgbClr>
                </a:outerShdw>
              </a:effectLst>
            </a:rPr>
            <a:t>Barham</a:t>
          </a:r>
          <a:endParaRPr lang="it-IT" sz="1600" b="1" kern="1200" dirty="0">
            <a:effectLst>
              <a:outerShdw blurRad="38100" dist="38100" dir="2700000" algn="tl">
                <a:srgbClr val="000000">
                  <a:alpha val="43137"/>
                </a:srgbClr>
              </a:outerShdw>
            </a:effectLst>
          </a:endParaRPr>
        </a:p>
      </dsp:txBody>
      <dsp:txXfrm>
        <a:off x="1848062" y="1912697"/>
        <a:ext cx="1186334" cy="826336"/>
      </dsp:txXfrm>
    </dsp:sp>
    <dsp:sp modelId="{6555CF26-273F-43EF-9223-78777A22BDB9}">
      <dsp:nvSpPr>
        <dsp:cNvPr id="0" name=""/>
        <dsp:cNvSpPr/>
      </dsp:nvSpPr>
      <dsp:spPr>
        <a:xfrm>
          <a:off x="3330862" y="0"/>
          <a:ext cx="1547187" cy="2911152"/>
        </a:xfrm>
        <a:prstGeom prst="roundRect">
          <a:avLst>
            <a:gd name="adj" fmla="val 10000"/>
          </a:avLst>
        </a:prstGeom>
        <a:solidFill>
          <a:schemeClr val="accent5">
            <a:tint val="40000"/>
            <a:hueOff val="0"/>
            <a:satOff val="0"/>
            <a:lumOff val="0"/>
            <a:alphaOff val="0"/>
          </a:schemeClr>
        </a:solidFill>
        <a:ln>
          <a:noFill/>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dsp:spPr>
      <dsp:style>
        <a:lnRef idx="0">
          <a:scrgbClr r="0" g="0" b="0"/>
        </a:lnRef>
        <a:fillRef idx="1">
          <a:scrgbClr r="0" g="0" b="0"/>
        </a:fillRef>
        <a:effectRef idx="2">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it-IT" sz="3300" kern="1200" smtClean="0"/>
            <a:t>Spain</a:t>
          </a:r>
          <a:endParaRPr lang="it-IT" sz="3300" kern="1200"/>
        </a:p>
      </dsp:txBody>
      <dsp:txXfrm>
        <a:off x="3330862" y="0"/>
        <a:ext cx="1547187" cy="873345"/>
      </dsp:txXfrm>
    </dsp:sp>
    <dsp:sp modelId="{F27191BC-5248-4819-A24D-A3B93C00CBCD}">
      <dsp:nvSpPr>
        <dsp:cNvPr id="0" name=""/>
        <dsp:cNvSpPr/>
      </dsp:nvSpPr>
      <dsp:spPr>
        <a:xfrm>
          <a:off x="3485580" y="874198"/>
          <a:ext cx="1237750" cy="877752"/>
        </a:xfrm>
        <a:prstGeom prst="roundRect">
          <a:avLst>
            <a:gd name="adj" fmla="val 10000"/>
          </a:avLst>
        </a:prstGeom>
        <a:gradFill rotWithShape="0">
          <a:gsLst>
            <a:gs pos="0">
              <a:schemeClr val="accent5">
                <a:hueOff val="-458321"/>
                <a:satOff val="-5341"/>
                <a:lumOff val="-959"/>
                <a:alphaOff val="0"/>
                <a:lumMod val="95000"/>
              </a:schemeClr>
            </a:gs>
            <a:gs pos="100000">
              <a:schemeClr val="accent5">
                <a:hueOff val="-458321"/>
                <a:satOff val="-5341"/>
                <a:lumOff val="-959"/>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458321"/>
              <a:satOff val="-5341"/>
              <a:lumOff val="-959"/>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rtl="0">
            <a:lnSpc>
              <a:spcPct val="90000"/>
            </a:lnSpc>
            <a:spcBef>
              <a:spcPct val="0"/>
            </a:spcBef>
            <a:spcAft>
              <a:spcPct val="35000"/>
            </a:spcAft>
          </a:pPr>
          <a:r>
            <a:rPr lang="it-IT" sz="1600" b="1" kern="1200" dirty="0" err="1" smtClean="0">
              <a:effectLst>
                <a:outerShdw blurRad="38100" dist="38100" dir="2700000" algn="tl">
                  <a:srgbClr val="000000">
                    <a:alpha val="43137"/>
                  </a:srgbClr>
                </a:outerShdw>
              </a:effectLst>
            </a:rPr>
            <a:t>Raimundo</a:t>
          </a:r>
          <a:r>
            <a:rPr lang="it-IT" sz="1600" b="1" kern="1200" dirty="0" smtClean="0">
              <a:effectLst>
                <a:outerShdw blurRad="38100" dist="38100" dir="2700000" algn="tl">
                  <a:srgbClr val="000000">
                    <a:alpha val="43137"/>
                  </a:srgbClr>
                </a:outerShdw>
              </a:effectLst>
            </a:rPr>
            <a:t> Garcia del Moral</a:t>
          </a:r>
          <a:endParaRPr lang="it-IT" sz="1600" b="1" kern="1200" dirty="0">
            <a:effectLst>
              <a:outerShdw blurRad="38100" dist="38100" dir="2700000" algn="tl">
                <a:srgbClr val="000000">
                  <a:alpha val="43137"/>
                </a:srgbClr>
              </a:outerShdw>
            </a:effectLst>
          </a:endParaRPr>
        </a:p>
      </dsp:txBody>
      <dsp:txXfrm>
        <a:off x="3511288" y="899906"/>
        <a:ext cx="1186334" cy="826336"/>
      </dsp:txXfrm>
    </dsp:sp>
    <dsp:sp modelId="{69EF8FE6-3C1D-456D-8419-662CE24AE10D}">
      <dsp:nvSpPr>
        <dsp:cNvPr id="0" name=""/>
        <dsp:cNvSpPr/>
      </dsp:nvSpPr>
      <dsp:spPr>
        <a:xfrm>
          <a:off x="3485580" y="1886989"/>
          <a:ext cx="1237750" cy="877752"/>
        </a:xfrm>
        <a:prstGeom prst="roundRect">
          <a:avLst>
            <a:gd name="adj" fmla="val 10000"/>
          </a:avLst>
        </a:prstGeom>
        <a:gradFill rotWithShape="0">
          <a:gsLst>
            <a:gs pos="0">
              <a:schemeClr val="accent5">
                <a:hueOff val="-572902"/>
                <a:satOff val="-6676"/>
                <a:lumOff val="-1199"/>
                <a:alphaOff val="0"/>
                <a:lumMod val="95000"/>
              </a:schemeClr>
            </a:gs>
            <a:gs pos="100000">
              <a:schemeClr val="accent5">
                <a:hueOff val="-572902"/>
                <a:satOff val="-6676"/>
                <a:lumOff val="-1199"/>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572902"/>
              <a:satOff val="-6676"/>
              <a:lumOff val="-1199"/>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rtl="0">
            <a:lnSpc>
              <a:spcPct val="90000"/>
            </a:lnSpc>
            <a:spcBef>
              <a:spcPct val="0"/>
            </a:spcBef>
            <a:spcAft>
              <a:spcPct val="35000"/>
            </a:spcAft>
          </a:pPr>
          <a:r>
            <a:rPr lang="it-IT" sz="1600" b="1" kern="1200" dirty="0" err="1" smtClean="0">
              <a:effectLst>
                <a:outerShdw blurRad="38100" dist="38100" dir="2700000" algn="tl">
                  <a:srgbClr val="000000">
                    <a:alpha val="43137"/>
                  </a:srgbClr>
                </a:outerShdw>
              </a:effectLst>
            </a:rPr>
            <a:t>Andoni</a:t>
          </a:r>
          <a:r>
            <a:rPr lang="it-IT" sz="1600" b="1" kern="1200" dirty="0" smtClean="0">
              <a:effectLst>
                <a:outerShdw blurRad="38100" dist="38100" dir="2700000" algn="tl">
                  <a:srgbClr val="000000">
                    <a:alpha val="43137"/>
                  </a:srgbClr>
                </a:outerShdw>
              </a:effectLst>
            </a:rPr>
            <a:t> Luis </a:t>
          </a:r>
          <a:r>
            <a:rPr lang="it-IT" sz="1600" b="1" kern="1200" dirty="0" err="1" smtClean="0">
              <a:effectLst>
                <a:outerShdw blurRad="38100" dist="38100" dir="2700000" algn="tl">
                  <a:srgbClr val="000000">
                    <a:alpha val="43137"/>
                  </a:srgbClr>
                </a:outerShdw>
              </a:effectLst>
            </a:rPr>
            <a:t>Aduriz</a:t>
          </a:r>
          <a:endParaRPr lang="it-IT" sz="1600" b="1" kern="1200" dirty="0">
            <a:effectLst>
              <a:outerShdw blurRad="38100" dist="38100" dir="2700000" algn="tl">
                <a:srgbClr val="000000">
                  <a:alpha val="43137"/>
                </a:srgbClr>
              </a:outerShdw>
            </a:effectLst>
          </a:endParaRPr>
        </a:p>
      </dsp:txBody>
      <dsp:txXfrm>
        <a:off x="3511288" y="1912697"/>
        <a:ext cx="1186334" cy="826336"/>
      </dsp:txXfrm>
    </dsp:sp>
    <dsp:sp modelId="{71C1516F-76FA-425C-BE98-99ACD59A7CD5}">
      <dsp:nvSpPr>
        <dsp:cNvPr id="0" name=""/>
        <dsp:cNvSpPr/>
      </dsp:nvSpPr>
      <dsp:spPr>
        <a:xfrm>
          <a:off x="4994088" y="0"/>
          <a:ext cx="1547187" cy="2911152"/>
        </a:xfrm>
        <a:prstGeom prst="roundRect">
          <a:avLst>
            <a:gd name="adj" fmla="val 10000"/>
          </a:avLst>
        </a:prstGeom>
        <a:solidFill>
          <a:schemeClr val="accent5">
            <a:tint val="40000"/>
            <a:hueOff val="0"/>
            <a:satOff val="0"/>
            <a:lumOff val="0"/>
            <a:alphaOff val="0"/>
          </a:schemeClr>
        </a:solidFill>
        <a:ln>
          <a:noFill/>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dsp:spPr>
      <dsp:style>
        <a:lnRef idx="0">
          <a:scrgbClr r="0" g="0" b="0"/>
        </a:lnRef>
        <a:fillRef idx="1">
          <a:scrgbClr r="0" g="0" b="0"/>
        </a:fillRef>
        <a:effectRef idx="2">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it-IT" sz="3300" kern="1200" smtClean="0"/>
            <a:t>Spain</a:t>
          </a:r>
          <a:endParaRPr lang="it-IT" sz="3300" kern="1200"/>
        </a:p>
      </dsp:txBody>
      <dsp:txXfrm>
        <a:off x="4994088" y="0"/>
        <a:ext cx="1547187" cy="873345"/>
      </dsp:txXfrm>
    </dsp:sp>
    <dsp:sp modelId="{2D6C3363-2D5C-41E2-9459-F910914C475C}">
      <dsp:nvSpPr>
        <dsp:cNvPr id="0" name=""/>
        <dsp:cNvSpPr/>
      </dsp:nvSpPr>
      <dsp:spPr>
        <a:xfrm>
          <a:off x="5148807" y="874198"/>
          <a:ext cx="1237750" cy="877752"/>
        </a:xfrm>
        <a:prstGeom prst="roundRect">
          <a:avLst>
            <a:gd name="adj" fmla="val 10000"/>
          </a:avLst>
        </a:prstGeom>
        <a:gradFill rotWithShape="0">
          <a:gsLst>
            <a:gs pos="0">
              <a:schemeClr val="accent5">
                <a:hueOff val="-687482"/>
                <a:satOff val="-8011"/>
                <a:lumOff val="-1439"/>
                <a:alphaOff val="0"/>
                <a:lumMod val="95000"/>
              </a:schemeClr>
            </a:gs>
            <a:gs pos="100000">
              <a:schemeClr val="accent5">
                <a:hueOff val="-687482"/>
                <a:satOff val="-8011"/>
                <a:lumOff val="-1439"/>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687482"/>
              <a:satOff val="-8011"/>
              <a:lumOff val="-1439"/>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rtl="0">
            <a:lnSpc>
              <a:spcPct val="90000"/>
            </a:lnSpc>
            <a:spcBef>
              <a:spcPct val="0"/>
            </a:spcBef>
            <a:spcAft>
              <a:spcPct val="35000"/>
            </a:spcAft>
          </a:pPr>
          <a:r>
            <a:rPr lang="it-IT" sz="1600" b="1" kern="1200" dirty="0" err="1" smtClean="0">
              <a:effectLst>
                <a:outerShdw blurRad="38100" dist="38100" dir="2700000" algn="tl">
                  <a:srgbClr val="000000">
                    <a:alpha val="43137"/>
                  </a:srgbClr>
                </a:outerShdw>
              </a:effectLst>
            </a:rPr>
            <a:t>Ferran</a:t>
          </a:r>
          <a:r>
            <a:rPr lang="it-IT" sz="1600" b="1" kern="1200" dirty="0" smtClean="0">
              <a:effectLst>
                <a:outerShdw blurRad="38100" dist="38100" dir="2700000" algn="tl">
                  <a:srgbClr val="000000">
                    <a:alpha val="43137"/>
                  </a:srgbClr>
                </a:outerShdw>
              </a:effectLst>
            </a:rPr>
            <a:t> Adrià</a:t>
          </a:r>
          <a:endParaRPr lang="it-IT" sz="1600" b="1" kern="1200" dirty="0">
            <a:effectLst>
              <a:outerShdw blurRad="38100" dist="38100" dir="2700000" algn="tl">
                <a:srgbClr val="000000">
                  <a:alpha val="43137"/>
                </a:srgbClr>
              </a:outerShdw>
            </a:effectLst>
          </a:endParaRPr>
        </a:p>
      </dsp:txBody>
      <dsp:txXfrm>
        <a:off x="5174515" y="899906"/>
        <a:ext cx="1186334" cy="826336"/>
      </dsp:txXfrm>
    </dsp:sp>
    <dsp:sp modelId="{9D976FBE-C095-404E-BD24-92273AC64B1F}">
      <dsp:nvSpPr>
        <dsp:cNvPr id="0" name=""/>
        <dsp:cNvSpPr/>
      </dsp:nvSpPr>
      <dsp:spPr>
        <a:xfrm>
          <a:off x="5148807" y="1886989"/>
          <a:ext cx="1237750" cy="877752"/>
        </a:xfrm>
        <a:prstGeom prst="roundRect">
          <a:avLst>
            <a:gd name="adj" fmla="val 10000"/>
          </a:avLst>
        </a:prstGeom>
        <a:gradFill rotWithShape="0">
          <a:gsLst>
            <a:gs pos="0">
              <a:schemeClr val="accent5">
                <a:hueOff val="-802062"/>
                <a:satOff val="-9347"/>
                <a:lumOff val="-1678"/>
                <a:alphaOff val="0"/>
                <a:lumMod val="95000"/>
              </a:schemeClr>
            </a:gs>
            <a:gs pos="100000">
              <a:schemeClr val="accent5">
                <a:hueOff val="-802062"/>
                <a:satOff val="-9347"/>
                <a:lumOff val="-1678"/>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802062"/>
              <a:satOff val="-9347"/>
              <a:lumOff val="-1678"/>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rtl="0">
            <a:lnSpc>
              <a:spcPct val="90000"/>
            </a:lnSpc>
            <a:spcBef>
              <a:spcPct val="0"/>
            </a:spcBef>
            <a:spcAft>
              <a:spcPct val="35000"/>
            </a:spcAft>
          </a:pPr>
          <a:r>
            <a:rPr lang="it-IT" sz="1600" b="1" kern="1200" dirty="0" smtClean="0">
              <a:effectLst>
                <a:outerShdw blurRad="38100" dist="38100" dir="2700000" algn="tl">
                  <a:srgbClr val="000000">
                    <a:alpha val="43137"/>
                  </a:srgbClr>
                </a:outerShdw>
              </a:effectLst>
            </a:rPr>
            <a:t>Pere </a:t>
          </a:r>
          <a:r>
            <a:rPr lang="it-IT" sz="1600" b="1" kern="1200" dirty="0" err="1" smtClean="0">
              <a:effectLst>
                <a:outerShdw blurRad="38100" dist="38100" dir="2700000" algn="tl">
                  <a:srgbClr val="000000">
                    <a:alpha val="43137"/>
                  </a:srgbClr>
                </a:outerShdw>
              </a:effectLst>
            </a:rPr>
            <a:t>Castells</a:t>
          </a:r>
          <a:endParaRPr lang="it-IT" sz="1600" b="1" kern="1200" dirty="0">
            <a:effectLst>
              <a:outerShdw blurRad="38100" dist="38100" dir="2700000" algn="tl">
                <a:srgbClr val="000000">
                  <a:alpha val="43137"/>
                </a:srgbClr>
              </a:outerShdw>
            </a:effectLst>
          </a:endParaRPr>
        </a:p>
      </dsp:txBody>
      <dsp:txXfrm>
        <a:off x="5174515" y="1912697"/>
        <a:ext cx="1186334" cy="826336"/>
      </dsp:txXfrm>
    </dsp:sp>
    <dsp:sp modelId="{CFF5B190-F600-4751-A272-EE6BD4395769}">
      <dsp:nvSpPr>
        <dsp:cNvPr id="0" name=""/>
        <dsp:cNvSpPr/>
      </dsp:nvSpPr>
      <dsp:spPr>
        <a:xfrm>
          <a:off x="6657315" y="0"/>
          <a:ext cx="1547187" cy="2911152"/>
        </a:xfrm>
        <a:prstGeom prst="roundRect">
          <a:avLst>
            <a:gd name="adj" fmla="val 10000"/>
          </a:avLst>
        </a:prstGeom>
        <a:solidFill>
          <a:schemeClr val="accent5">
            <a:tint val="40000"/>
            <a:hueOff val="0"/>
            <a:satOff val="0"/>
            <a:lumOff val="0"/>
            <a:alphaOff val="0"/>
          </a:schemeClr>
        </a:solidFill>
        <a:ln>
          <a:noFill/>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dsp:spPr>
      <dsp:style>
        <a:lnRef idx="0">
          <a:scrgbClr r="0" g="0" b="0"/>
        </a:lnRef>
        <a:fillRef idx="1">
          <a:scrgbClr r="0" g="0" b="0"/>
        </a:fillRef>
        <a:effectRef idx="2">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it-IT" sz="3300" kern="1200" smtClean="0"/>
            <a:t>Italy</a:t>
          </a:r>
          <a:endParaRPr lang="it-IT" sz="3300" kern="1200"/>
        </a:p>
      </dsp:txBody>
      <dsp:txXfrm>
        <a:off x="6657315" y="0"/>
        <a:ext cx="1547187" cy="873345"/>
      </dsp:txXfrm>
    </dsp:sp>
    <dsp:sp modelId="{7CA93FAE-1119-4A1C-9F82-C4D9D13BAA40}">
      <dsp:nvSpPr>
        <dsp:cNvPr id="0" name=""/>
        <dsp:cNvSpPr/>
      </dsp:nvSpPr>
      <dsp:spPr>
        <a:xfrm>
          <a:off x="6812034" y="874198"/>
          <a:ext cx="1237750" cy="877752"/>
        </a:xfrm>
        <a:prstGeom prst="roundRect">
          <a:avLst>
            <a:gd name="adj" fmla="val 10000"/>
          </a:avLst>
        </a:prstGeom>
        <a:gradFill rotWithShape="0">
          <a:gsLst>
            <a:gs pos="0">
              <a:schemeClr val="accent5">
                <a:hueOff val="-916643"/>
                <a:satOff val="-10682"/>
                <a:lumOff val="-1918"/>
                <a:alphaOff val="0"/>
                <a:lumMod val="95000"/>
              </a:schemeClr>
            </a:gs>
            <a:gs pos="100000">
              <a:schemeClr val="accent5">
                <a:hueOff val="-916643"/>
                <a:satOff val="-10682"/>
                <a:lumOff val="-1918"/>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916643"/>
              <a:satOff val="-10682"/>
              <a:lumOff val="-1918"/>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rtl="0">
            <a:lnSpc>
              <a:spcPct val="90000"/>
            </a:lnSpc>
            <a:spcBef>
              <a:spcPct val="0"/>
            </a:spcBef>
            <a:spcAft>
              <a:spcPct val="35000"/>
            </a:spcAft>
          </a:pPr>
          <a:r>
            <a:rPr lang="it-IT" sz="1600" b="1" kern="1200" dirty="0" smtClean="0">
              <a:effectLst>
                <a:outerShdw blurRad="38100" dist="38100" dir="2700000" algn="tl">
                  <a:srgbClr val="000000">
                    <a:alpha val="43137"/>
                  </a:srgbClr>
                </a:outerShdw>
              </a:effectLst>
            </a:rPr>
            <a:t>Ettore </a:t>
          </a:r>
          <a:r>
            <a:rPr lang="it-IT" sz="1600" b="1" kern="1200" dirty="0" err="1" smtClean="0">
              <a:effectLst>
                <a:outerShdw blurRad="38100" dist="38100" dir="2700000" algn="tl">
                  <a:srgbClr val="000000">
                    <a:alpha val="43137"/>
                  </a:srgbClr>
                </a:outerShdw>
              </a:effectLst>
            </a:rPr>
            <a:t>Bocchia</a:t>
          </a:r>
          <a:endParaRPr lang="it-IT" sz="1600" b="1" kern="1200" dirty="0">
            <a:effectLst>
              <a:outerShdw blurRad="38100" dist="38100" dir="2700000" algn="tl">
                <a:srgbClr val="000000">
                  <a:alpha val="43137"/>
                </a:srgbClr>
              </a:outerShdw>
            </a:effectLst>
          </a:endParaRPr>
        </a:p>
      </dsp:txBody>
      <dsp:txXfrm>
        <a:off x="6837742" y="899906"/>
        <a:ext cx="1186334" cy="826336"/>
      </dsp:txXfrm>
    </dsp:sp>
    <dsp:sp modelId="{6BB1EC66-4D02-47B1-921F-7A46B1731FCA}">
      <dsp:nvSpPr>
        <dsp:cNvPr id="0" name=""/>
        <dsp:cNvSpPr/>
      </dsp:nvSpPr>
      <dsp:spPr>
        <a:xfrm>
          <a:off x="6812034" y="1886989"/>
          <a:ext cx="1237750" cy="877752"/>
        </a:xfrm>
        <a:prstGeom prst="roundRect">
          <a:avLst>
            <a:gd name="adj" fmla="val 10000"/>
          </a:avLst>
        </a:prstGeom>
        <a:gradFill rotWithShape="0">
          <a:gsLst>
            <a:gs pos="0">
              <a:schemeClr val="accent5">
                <a:hueOff val="-1031223"/>
                <a:satOff val="-12017"/>
                <a:lumOff val="-2158"/>
                <a:alphaOff val="0"/>
                <a:lumMod val="95000"/>
              </a:schemeClr>
            </a:gs>
            <a:gs pos="100000">
              <a:schemeClr val="accent5">
                <a:hueOff val="-1031223"/>
                <a:satOff val="-12017"/>
                <a:lumOff val="-2158"/>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1031223"/>
              <a:satOff val="-12017"/>
              <a:lumOff val="-2158"/>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rtl="0">
            <a:lnSpc>
              <a:spcPct val="90000"/>
            </a:lnSpc>
            <a:spcBef>
              <a:spcPct val="0"/>
            </a:spcBef>
            <a:spcAft>
              <a:spcPct val="35000"/>
            </a:spcAft>
          </a:pPr>
          <a:r>
            <a:rPr lang="it-IT" sz="1600" b="1" kern="1200" dirty="0" smtClean="0">
              <a:effectLst>
                <a:outerShdw blurRad="38100" dist="38100" dir="2700000" algn="tl">
                  <a:srgbClr val="000000">
                    <a:alpha val="43137"/>
                  </a:srgbClr>
                </a:outerShdw>
              </a:effectLst>
            </a:rPr>
            <a:t>Davide Cassi</a:t>
          </a:r>
          <a:endParaRPr lang="it-IT" sz="1600" b="1" kern="1200" dirty="0">
            <a:effectLst>
              <a:outerShdw blurRad="38100" dist="38100" dir="2700000" algn="tl">
                <a:srgbClr val="000000">
                  <a:alpha val="43137"/>
                </a:srgbClr>
              </a:outerShdw>
            </a:effectLst>
          </a:endParaRPr>
        </a:p>
      </dsp:txBody>
      <dsp:txXfrm>
        <a:off x="6837742" y="1912697"/>
        <a:ext cx="1186334" cy="8263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3DCDC-EE53-488A-855D-4876BCCB5836}">
      <dsp:nvSpPr>
        <dsp:cNvPr id="0" name=""/>
        <dsp:cNvSpPr/>
      </dsp:nvSpPr>
      <dsp:spPr>
        <a:xfrm>
          <a:off x="0" y="0"/>
          <a:ext cx="7283609" cy="1107995"/>
        </a:xfrm>
        <a:prstGeom prst="roundRect">
          <a:avLst>
            <a:gd name="adj" fmla="val 10000"/>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lvl="0" algn="just" defTabSz="844550" rtl="0">
            <a:lnSpc>
              <a:spcPct val="90000"/>
            </a:lnSpc>
            <a:spcBef>
              <a:spcPct val="0"/>
            </a:spcBef>
            <a:spcAft>
              <a:spcPct val="35000"/>
            </a:spcAft>
          </a:pPr>
          <a:r>
            <a:rPr lang="en-US" sz="1900" b="1" kern="1200" dirty="0" smtClean="0">
              <a:effectLst>
                <a:outerShdw blurRad="38100" dist="38100" dir="2700000" algn="tl">
                  <a:srgbClr val="000000">
                    <a:alpha val="43137"/>
                  </a:srgbClr>
                </a:outerShdw>
              </a:effectLst>
            </a:rPr>
            <a:t>2003 – 2005:  European Union project INICON (Introduction of Innovative Technologies in Modern Gastronomy for </a:t>
          </a:r>
          <a:r>
            <a:rPr lang="en-US" sz="1900" b="1" kern="1200" dirty="0" err="1" smtClean="0">
              <a:effectLst>
                <a:outerShdw blurRad="38100" dist="38100" dir="2700000" algn="tl">
                  <a:srgbClr val="000000">
                    <a:alpha val="43137"/>
                  </a:srgbClr>
                </a:outerShdw>
              </a:effectLst>
            </a:rPr>
            <a:t>Modernisation</a:t>
          </a:r>
          <a:r>
            <a:rPr lang="en-US" sz="1900" b="1" kern="1200" dirty="0" smtClean="0">
              <a:effectLst>
                <a:outerShdw blurRad="38100" dist="38100" dir="2700000" algn="tl">
                  <a:srgbClr val="000000">
                    <a:alpha val="43137"/>
                  </a:srgbClr>
                </a:outerShdw>
              </a:effectLst>
            </a:rPr>
            <a:t> of Cooking)</a:t>
          </a:r>
          <a:endParaRPr lang="it-IT" sz="1900" b="1" kern="1200" dirty="0">
            <a:effectLst>
              <a:outerShdw blurRad="38100" dist="38100" dir="2700000" algn="tl">
                <a:srgbClr val="000000">
                  <a:alpha val="43137"/>
                </a:srgbClr>
              </a:outerShdw>
            </a:effectLst>
          </a:endParaRPr>
        </a:p>
      </dsp:txBody>
      <dsp:txXfrm>
        <a:off x="32452" y="32452"/>
        <a:ext cx="6087995" cy="1043091"/>
      </dsp:txXfrm>
    </dsp:sp>
    <dsp:sp modelId="{3599B925-2D55-4BD0-B623-03E069CBC953}">
      <dsp:nvSpPr>
        <dsp:cNvPr id="0" name=""/>
        <dsp:cNvSpPr/>
      </dsp:nvSpPr>
      <dsp:spPr>
        <a:xfrm>
          <a:off x="642671" y="1292661"/>
          <a:ext cx="7283609" cy="1107995"/>
        </a:xfrm>
        <a:prstGeom prst="roundRect">
          <a:avLst>
            <a:gd name="adj" fmla="val 10000"/>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lvl="0" algn="just" defTabSz="844550" rtl="0">
            <a:lnSpc>
              <a:spcPct val="90000"/>
            </a:lnSpc>
            <a:spcBef>
              <a:spcPct val="0"/>
            </a:spcBef>
            <a:spcAft>
              <a:spcPct val="35000"/>
            </a:spcAft>
          </a:pPr>
          <a:r>
            <a:rPr lang="en-US" sz="1900" b="1" kern="1200" dirty="0" smtClean="0">
              <a:effectLst>
                <a:outerShdw blurRad="38100" dist="38100" dir="2700000" algn="tl">
                  <a:srgbClr val="000000">
                    <a:alpha val="43137"/>
                  </a:srgbClr>
                </a:outerShdw>
              </a:effectLst>
            </a:rPr>
            <a:t>Transfer of ingredients and techniques from industrial food technology to restaurant kitchens</a:t>
          </a:r>
          <a:endParaRPr lang="it-IT" sz="1900" b="1" kern="1200" dirty="0">
            <a:effectLst>
              <a:outerShdw blurRad="38100" dist="38100" dir="2700000" algn="tl">
                <a:srgbClr val="000000">
                  <a:alpha val="43137"/>
                </a:srgbClr>
              </a:outerShdw>
            </a:effectLst>
          </a:endParaRPr>
        </a:p>
      </dsp:txBody>
      <dsp:txXfrm>
        <a:off x="675123" y="1325113"/>
        <a:ext cx="5855836" cy="1043091"/>
      </dsp:txXfrm>
    </dsp:sp>
    <dsp:sp modelId="{C4ED095C-46B6-4690-833C-3A3BE2C854D6}">
      <dsp:nvSpPr>
        <dsp:cNvPr id="0" name=""/>
        <dsp:cNvSpPr/>
      </dsp:nvSpPr>
      <dsp:spPr>
        <a:xfrm>
          <a:off x="1285342" y="2585323"/>
          <a:ext cx="7283609" cy="1107995"/>
        </a:xfrm>
        <a:prstGeom prst="roundRect">
          <a:avLst>
            <a:gd name="adj" fmla="val 10000"/>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1">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rtl="0">
            <a:lnSpc>
              <a:spcPct val="90000"/>
            </a:lnSpc>
            <a:spcBef>
              <a:spcPct val="0"/>
            </a:spcBef>
            <a:spcAft>
              <a:spcPct val="35000"/>
            </a:spcAft>
          </a:pPr>
          <a:r>
            <a:rPr lang="en-US" sz="1800" b="1" kern="1200" dirty="0" smtClean="0">
              <a:effectLst>
                <a:outerShdw blurRad="38100" dist="38100" dir="2700000" algn="tl">
                  <a:srgbClr val="000000">
                    <a:alpha val="43137"/>
                  </a:srgbClr>
                </a:outerShdw>
              </a:effectLst>
            </a:rPr>
            <a:t>Introduction and popularization of food additives to the haute-cuisine world and ordinary restaurants</a:t>
          </a:r>
          <a:endParaRPr lang="it-IT" sz="1800" b="1" kern="1200" dirty="0">
            <a:effectLst>
              <a:outerShdw blurRad="38100" dist="38100" dir="2700000" algn="tl">
                <a:srgbClr val="000000">
                  <a:alpha val="43137"/>
                </a:srgbClr>
              </a:outerShdw>
            </a:effectLst>
          </a:endParaRPr>
        </a:p>
      </dsp:txBody>
      <dsp:txXfrm>
        <a:off x="1317794" y="2617775"/>
        <a:ext cx="5855836" cy="1043091"/>
      </dsp:txXfrm>
    </dsp:sp>
    <dsp:sp modelId="{AAA543C8-9143-479D-B681-1EF58F02D0A9}">
      <dsp:nvSpPr>
        <dsp:cNvPr id="0" name=""/>
        <dsp:cNvSpPr/>
      </dsp:nvSpPr>
      <dsp:spPr>
        <a:xfrm>
          <a:off x="6563411" y="840230"/>
          <a:ext cx="720197" cy="720197"/>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dsp:spPr>
      <dsp:style>
        <a:lnRef idx="1">
          <a:scrgbClr r="0" g="0" b="0"/>
        </a:lnRef>
        <a:fillRef idx="1">
          <a:scrgbClr r="0" g="0" b="0"/>
        </a:fillRef>
        <a:effectRef idx="2">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it-IT" sz="3400" kern="1200"/>
        </a:p>
      </dsp:txBody>
      <dsp:txXfrm>
        <a:off x="6725455" y="840230"/>
        <a:ext cx="396109" cy="541948"/>
      </dsp:txXfrm>
    </dsp:sp>
    <dsp:sp modelId="{40B14D28-A108-43CA-AD22-AA6469FAE404}">
      <dsp:nvSpPr>
        <dsp:cNvPr id="0" name=""/>
        <dsp:cNvSpPr/>
      </dsp:nvSpPr>
      <dsp:spPr>
        <a:xfrm>
          <a:off x="7206083" y="2125505"/>
          <a:ext cx="720197" cy="720197"/>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dsp:spPr>
      <dsp:style>
        <a:lnRef idx="1">
          <a:scrgbClr r="0" g="0" b="0"/>
        </a:lnRef>
        <a:fillRef idx="1">
          <a:scrgbClr r="0" g="0" b="0"/>
        </a:fillRef>
        <a:effectRef idx="2">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it-IT" sz="3400" kern="1200"/>
        </a:p>
      </dsp:txBody>
      <dsp:txXfrm>
        <a:off x="7368127" y="2125505"/>
        <a:ext cx="396109" cy="5419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3DCDC-EE53-488A-855D-4876BCCB5836}">
      <dsp:nvSpPr>
        <dsp:cNvPr id="0" name=""/>
        <dsp:cNvSpPr/>
      </dsp:nvSpPr>
      <dsp:spPr>
        <a:xfrm>
          <a:off x="0" y="0"/>
          <a:ext cx="7619814" cy="1107995"/>
        </a:xfrm>
        <a:prstGeom prst="roundRect">
          <a:avLst>
            <a:gd name="adj" fmla="val 10000"/>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kern="1200" dirty="0" smtClean="0">
              <a:effectLst>
                <a:outerShdw blurRad="38100" dist="38100" dir="2700000" algn="tl">
                  <a:srgbClr val="000000">
                    <a:alpha val="43137"/>
                  </a:srgbClr>
                </a:outerShdw>
              </a:effectLst>
            </a:rPr>
            <a:t>First problems for molecular cuisine: </a:t>
          </a:r>
          <a:endParaRPr lang="it-IT" sz="2400" b="1" kern="1200" dirty="0">
            <a:effectLst>
              <a:outerShdw blurRad="38100" dist="38100" dir="2700000" algn="tl">
                <a:srgbClr val="000000">
                  <a:alpha val="43137"/>
                </a:srgbClr>
              </a:outerShdw>
            </a:effectLst>
          </a:endParaRPr>
        </a:p>
      </dsp:txBody>
      <dsp:txXfrm>
        <a:off x="32452" y="32452"/>
        <a:ext cx="6424201" cy="1043091"/>
      </dsp:txXfrm>
    </dsp:sp>
    <dsp:sp modelId="{3599B925-2D55-4BD0-B623-03E069CBC953}">
      <dsp:nvSpPr>
        <dsp:cNvPr id="0" name=""/>
        <dsp:cNvSpPr/>
      </dsp:nvSpPr>
      <dsp:spPr>
        <a:xfrm>
          <a:off x="672336" y="1292661"/>
          <a:ext cx="7619814" cy="1107995"/>
        </a:xfrm>
        <a:prstGeom prst="roundRect">
          <a:avLst>
            <a:gd name="adj" fmla="val 10000"/>
          </a:avLst>
        </a:prstGeom>
        <a:gradFill rotWithShape="0">
          <a:gsLst>
            <a:gs pos="0">
              <a:schemeClr val="accent5">
                <a:hueOff val="-515611"/>
                <a:satOff val="-6008"/>
                <a:lumOff val="-1079"/>
                <a:alphaOff val="0"/>
                <a:lumMod val="95000"/>
              </a:schemeClr>
            </a:gs>
            <a:gs pos="100000">
              <a:schemeClr val="accent5">
                <a:hueOff val="-515611"/>
                <a:satOff val="-6008"/>
                <a:lumOff val="-1079"/>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515611"/>
              <a:satOff val="-6008"/>
              <a:lumOff val="-1079"/>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endParaRPr lang="en-US" sz="2000" b="1" kern="1200" dirty="0" smtClean="0">
            <a:effectLst>
              <a:outerShdw blurRad="38100" dist="38100" dir="2700000" algn="tl">
                <a:srgbClr val="000000">
                  <a:alpha val="43137"/>
                </a:srgbClr>
              </a:outerShdw>
            </a:effectLst>
          </a:endParaRPr>
        </a:p>
        <a:p>
          <a:pPr lvl="0" algn="l" defTabSz="889000" rtl="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While the greatest chefs used the additives in a creative way, mediocre cooks misused them, just for special effects.</a:t>
          </a:r>
          <a:endParaRPr lang="it-IT" sz="2000" b="1" kern="1200" dirty="0" smtClean="0">
            <a:effectLst>
              <a:outerShdw blurRad="38100" dist="38100" dir="2700000" algn="tl">
                <a:srgbClr val="000000">
                  <a:alpha val="43137"/>
                </a:srgbClr>
              </a:outerShdw>
            </a:effectLst>
          </a:endParaRPr>
        </a:p>
        <a:p>
          <a:pPr lvl="0" algn="l" defTabSz="889000" rtl="0">
            <a:lnSpc>
              <a:spcPct val="90000"/>
            </a:lnSpc>
            <a:spcBef>
              <a:spcPct val="0"/>
            </a:spcBef>
            <a:spcAft>
              <a:spcPct val="35000"/>
            </a:spcAft>
          </a:pPr>
          <a:endParaRPr lang="it-IT" sz="1500" b="1" kern="1200" dirty="0">
            <a:effectLst>
              <a:outerShdw blurRad="38100" dist="38100" dir="2700000" algn="tl">
                <a:srgbClr val="000000">
                  <a:alpha val="43137"/>
                </a:srgbClr>
              </a:outerShdw>
            </a:effectLst>
          </a:endParaRPr>
        </a:p>
      </dsp:txBody>
      <dsp:txXfrm>
        <a:off x="704788" y="1325113"/>
        <a:ext cx="6162376" cy="1043091"/>
      </dsp:txXfrm>
    </dsp:sp>
    <dsp:sp modelId="{C4ED095C-46B6-4690-833C-3A3BE2C854D6}">
      <dsp:nvSpPr>
        <dsp:cNvPr id="0" name=""/>
        <dsp:cNvSpPr/>
      </dsp:nvSpPr>
      <dsp:spPr>
        <a:xfrm>
          <a:off x="1344673" y="2585323"/>
          <a:ext cx="7619814" cy="1107995"/>
        </a:xfrm>
        <a:prstGeom prst="roundRect">
          <a:avLst>
            <a:gd name="adj" fmla="val 10000"/>
          </a:avLst>
        </a:prstGeom>
        <a:gradFill rotWithShape="0">
          <a:gsLst>
            <a:gs pos="0">
              <a:schemeClr val="accent5">
                <a:hueOff val="-1031223"/>
                <a:satOff val="-12017"/>
                <a:lumOff val="-2158"/>
                <a:alphaOff val="0"/>
                <a:lumMod val="95000"/>
              </a:schemeClr>
            </a:gs>
            <a:gs pos="100000">
              <a:schemeClr val="accent5">
                <a:hueOff val="-1031223"/>
                <a:satOff val="-12017"/>
                <a:lumOff val="-2158"/>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1031223"/>
              <a:satOff val="-12017"/>
              <a:lumOff val="-2158"/>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rtl="0">
            <a:lnSpc>
              <a:spcPct val="90000"/>
            </a:lnSpc>
            <a:spcBef>
              <a:spcPct val="0"/>
            </a:spcBef>
            <a:spcAft>
              <a:spcPct val="35000"/>
            </a:spcAft>
          </a:pPr>
          <a:r>
            <a:rPr lang="en-US" sz="2400" b="1" kern="1200" dirty="0" smtClean="0">
              <a:effectLst>
                <a:outerShdw blurRad="38100" dist="38100" dir="2700000" algn="tl">
                  <a:srgbClr val="000000">
                    <a:alpha val="43137"/>
                  </a:srgbClr>
                </a:outerShdw>
              </a:effectLst>
            </a:rPr>
            <a:t>Mediocre cooks own the tools without the knowledge behind them</a:t>
          </a:r>
          <a:endParaRPr lang="it-IT" sz="2400" b="1" kern="1200" dirty="0">
            <a:effectLst>
              <a:outerShdw blurRad="38100" dist="38100" dir="2700000" algn="tl">
                <a:srgbClr val="000000">
                  <a:alpha val="43137"/>
                </a:srgbClr>
              </a:outerShdw>
            </a:effectLst>
          </a:endParaRPr>
        </a:p>
      </dsp:txBody>
      <dsp:txXfrm>
        <a:off x="1377125" y="2617775"/>
        <a:ext cx="6162376" cy="1043091"/>
      </dsp:txXfrm>
    </dsp:sp>
    <dsp:sp modelId="{AAA543C8-9143-479D-B681-1EF58F02D0A9}">
      <dsp:nvSpPr>
        <dsp:cNvPr id="0" name=""/>
        <dsp:cNvSpPr/>
      </dsp:nvSpPr>
      <dsp:spPr>
        <a:xfrm>
          <a:off x="6899617" y="840230"/>
          <a:ext cx="720197" cy="720197"/>
        </a:xfrm>
        <a:prstGeom prst="downArrow">
          <a:avLst>
            <a:gd name="adj1" fmla="val 55000"/>
            <a:gd name="adj2" fmla="val 45000"/>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dsp:spPr>
      <dsp:style>
        <a:lnRef idx="1">
          <a:scrgbClr r="0" g="0" b="0"/>
        </a:lnRef>
        <a:fillRef idx="1">
          <a:scrgbClr r="0" g="0" b="0"/>
        </a:fillRef>
        <a:effectRef idx="2">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it-IT" sz="3400" kern="1200"/>
        </a:p>
      </dsp:txBody>
      <dsp:txXfrm>
        <a:off x="7061661" y="840230"/>
        <a:ext cx="396109" cy="541948"/>
      </dsp:txXfrm>
    </dsp:sp>
    <dsp:sp modelId="{40B14D28-A108-43CA-AD22-AA6469FAE404}">
      <dsp:nvSpPr>
        <dsp:cNvPr id="0" name=""/>
        <dsp:cNvSpPr/>
      </dsp:nvSpPr>
      <dsp:spPr>
        <a:xfrm>
          <a:off x="7571954" y="2125505"/>
          <a:ext cx="720197" cy="720197"/>
        </a:xfrm>
        <a:prstGeom prst="downArrow">
          <a:avLst>
            <a:gd name="adj1" fmla="val 55000"/>
            <a:gd name="adj2" fmla="val 45000"/>
          </a:avLst>
        </a:prstGeom>
        <a:solidFill>
          <a:schemeClr val="accent5">
            <a:tint val="40000"/>
            <a:alpha val="90000"/>
            <a:hueOff val="-657576"/>
            <a:satOff val="-19558"/>
            <a:lumOff val="-1044"/>
            <a:alphaOff val="0"/>
          </a:schemeClr>
        </a:solidFill>
        <a:ln w="9525" cap="flat" cmpd="sng" algn="ctr">
          <a:solidFill>
            <a:schemeClr val="accent5">
              <a:tint val="40000"/>
              <a:alpha val="90000"/>
              <a:hueOff val="0"/>
              <a:satOff val="0"/>
              <a:lumOff val="0"/>
              <a:alphaOff val="0"/>
            </a:schemeClr>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dsp:spPr>
      <dsp:style>
        <a:lnRef idx="1">
          <a:scrgbClr r="0" g="0" b="0"/>
        </a:lnRef>
        <a:fillRef idx="1">
          <a:scrgbClr r="0" g="0" b="0"/>
        </a:fillRef>
        <a:effectRef idx="2">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it-IT" sz="3400" kern="1200"/>
        </a:p>
      </dsp:txBody>
      <dsp:txXfrm>
        <a:off x="7733998" y="2125505"/>
        <a:ext cx="396109" cy="5419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D96BF6-5CD5-442D-A297-48F4868DB1BF}">
      <dsp:nvSpPr>
        <dsp:cNvPr id="0" name=""/>
        <dsp:cNvSpPr/>
      </dsp:nvSpPr>
      <dsp:spPr>
        <a:xfrm>
          <a:off x="104490" y="152464"/>
          <a:ext cx="2577424" cy="2577424"/>
        </a:xfrm>
        <a:prstGeom prst="ellipse">
          <a:avLst/>
        </a:prstGeom>
        <a:solidFill>
          <a:schemeClr val="accent6">
            <a:shade val="80000"/>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77850" rtl="0">
            <a:lnSpc>
              <a:spcPct val="90000"/>
            </a:lnSpc>
            <a:spcBef>
              <a:spcPct val="0"/>
            </a:spcBef>
            <a:spcAft>
              <a:spcPct val="35000"/>
            </a:spcAft>
          </a:pPr>
          <a:r>
            <a:rPr lang="en-US" sz="1300" b="1" kern="1200" dirty="0" smtClean="0">
              <a:effectLst>
                <a:outerShdw blurRad="38100" dist="38100" dir="2700000" algn="tl">
                  <a:srgbClr val="000000">
                    <a:alpha val="43137"/>
                  </a:srgbClr>
                </a:outerShdw>
              </a:effectLst>
            </a:rPr>
            <a:t>The term ‘molecular cuisine’ does not indicate a specific style of cooking, as the chefs labeled as ‘molecular’ have very different styles</a:t>
          </a:r>
          <a:endParaRPr lang="it-IT" sz="1300" b="1" kern="1200" dirty="0">
            <a:effectLst>
              <a:outerShdw blurRad="38100" dist="38100" dir="2700000" algn="tl">
                <a:srgbClr val="000000">
                  <a:alpha val="43137"/>
                </a:srgbClr>
              </a:outerShdw>
            </a:effectLst>
          </a:endParaRPr>
        </a:p>
      </dsp:txBody>
      <dsp:txXfrm>
        <a:off x="464400" y="456398"/>
        <a:ext cx="1486082" cy="1969556"/>
      </dsp:txXfrm>
    </dsp:sp>
    <dsp:sp modelId="{2577012C-C1B7-4EF9-AA04-36585F160458}">
      <dsp:nvSpPr>
        <dsp:cNvPr id="0" name=""/>
        <dsp:cNvSpPr/>
      </dsp:nvSpPr>
      <dsp:spPr>
        <a:xfrm>
          <a:off x="1962093" y="152464"/>
          <a:ext cx="2577424" cy="2577424"/>
        </a:xfrm>
        <a:prstGeom prst="ellipse">
          <a:avLst/>
        </a:prstGeom>
        <a:solidFill>
          <a:schemeClr val="accent6">
            <a:shade val="80000"/>
            <a:alpha val="50000"/>
            <a:hueOff val="-70"/>
            <a:satOff val="13235"/>
            <a:lumOff val="5311"/>
            <a:alphaOff val="3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77850" rtl="0">
            <a:lnSpc>
              <a:spcPct val="90000"/>
            </a:lnSpc>
            <a:spcBef>
              <a:spcPct val="0"/>
            </a:spcBef>
            <a:spcAft>
              <a:spcPct val="35000"/>
            </a:spcAft>
          </a:pPr>
          <a:r>
            <a:rPr lang="en-US" sz="1300" b="1" kern="1200" dirty="0" smtClean="0">
              <a:effectLst>
                <a:outerShdw blurRad="38100" dist="38100" dir="2700000" algn="tl">
                  <a:srgbClr val="000000">
                    <a:alpha val="43137"/>
                  </a:srgbClr>
                </a:outerShdw>
              </a:effectLst>
            </a:rPr>
            <a:t>The role of science in cooking is usually limited to the development of a new technique or a new recipe and there is very little ‘science’ in the final preparation of a dish</a:t>
          </a:r>
          <a:endParaRPr lang="it-IT" sz="1300" b="1" kern="1200" dirty="0">
            <a:effectLst>
              <a:outerShdw blurRad="38100" dist="38100" dir="2700000" algn="tl">
                <a:srgbClr val="000000">
                  <a:alpha val="43137"/>
                </a:srgbClr>
              </a:outerShdw>
            </a:effectLst>
          </a:endParaRPr>
        </a:p>
      </dsp:txBody>
      <dsp:txXfrm>
        <a:off x="2693524" y="456398"/>
        <a:ext cx="1486082" cy="19695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12990F-09BF-4F31-A520-514CB73C6219}">
      <dsp:nvSpPr>
        <dsp:cNvPr id="0" name=""/>
        <dsp:cNvSpPr/>
      </dsp:nvSpPr>
      <dsp:spPr>
        <a:xfrm rot="5400000">
          <a:off x="5686172" y="-2074904"/>
          <a:ext cx="713329" cy="5050326"/>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it-IT" sz="1700" b="1" kern="1200" dirty="0" err="1" smtClean="0">
              <a:effectLst>
                <a:outerShdw blurRad="38100" dist="38100" dir="2700000" algn="tl">
                  <a:srgbClr val="000000">
                    <a:alpha val="43137"/>
                  </a:srgbClr>
                </a:outerShdw>
              </a:effectLst>
            </a:rPr>
            <a:t>Mainly</a:t>
          </a:r>
          <a:r>
            <a:rPr lang="it-IT" sz="1700" b="1" kern="1200" dirty="0" smtClean="0">
              <a:effectLst>
                <a:outerShdw blurRad="38100" dist="38100" dir="2700000" algn="tl">
                  <a:srgbClr val="000000">
                    <a:alpha val="43137"/>
                  </a:srgbClr>
                </a:outerShdw>
              </a:effectLst>
            </a:rPr>
            <a:t> </a:t>
          </a:r>
          <a:r>
            <a:rPr lang="it-IT" sz="1700" b="1" kern="1200" dirty="0" err="1" smtClean="0">
              <a:effectLst>
                <a:outerShdw blurRad="38100" dist="38100" dir="2700000" algn="tl">
                  <a:srgbClr val="000000">
                    <a:alpha val="43137"/>
                  </a:srgbClr>
                </a:outerShdw>
              </a:effectLst>
            </a:rPr>
            <a:t>texturizers</a:t>
          </a:r>
          <a:r>
            <a:rPr lang="it-IT" sz="1700" b="1" kern="1200" dirty="0" smtClean="0">
              <a:effectLst>
                <a:outerShdw blurRad="38100" dist="38100" dir="2700000" algn="tl">
                  <a:srgbClr val="000000">
                    <a:alpha val="43137"/>
                  </a:srgbClr>
                </a:outerShdw>
              </a:effectLst>
            </a:rPr>
            <a:t>: Agar, </a:t>
          </a:r>
          <a:r>
            <a:rPr lang="en-US" sz="1700" b="1" kern="1200" noProof="0" dirty="0" err="1" smtClean="0">
              <a:effectLst>
                <a:outerShdw blurRad="38100" dist="38100" dir="2700000" algn="tl">
                  <a:srgbClr val="000000">
                    <a:alpha val="43137"/>
                  </a:srgbClr>
                </a:outerShdw>
              </a:effectLst>
            </a:rPr>
            <a:t>Carrageenans</a:t>
          </a:r>
          <a:r>
            <a:rPr lang="it-IT" sz="1700" b="1" kern="1200" dirty="0" smtClean="0">
              <a:effectLst>
                <a:outerShdw blurRad="38100" dist="38100" dir="2700000" algn="tl">
                  <a:srgbClr val="000000">
                    <a:alpha val="43137"/>
                  </a:srgbClr>
                </a:outerShdw>
              </a:effectLst>
            </a:rPr>
            <a:t>, </a:t>
          </a:r>
          <a:r>
            <a:rPr lang="it-IT" sz="1700" b="1" kern="1200" dirty="0" err="1" smtClean="0">
              <a:effectLst>
                <a:outerShdw blurRad="38100" dist="38100" dir="2700000" algn="tl">
                  <a:srgbClr val="000000">
                    <a:alpha val="43137"/>
                  </a:srgbClr>
                </a:outerShdw>
              </a:effectLst>
            </a:rPr>
            <a:t>Sodium</a:t>
          </a:r>
          <a:r>
            <a:rPr lang="it-IT" sz="1700" b="1" kern="1200" dirty="0" smtClean="0">
              <a:effectLst>
                <a:outerShdw blurRad="38100" dist="38100" dir="2700000" algn="tl">
                  <a:srgbClr val="000000">
                    <a:alpha val="43137"/>
                  </a:srgbClr>
                </a:outerShdw>
              </a:effectLst>
            </a:rPr>
            <a:t> alginate,…</a:t>
          </a:r>
          <a:endParaRPr lang="it-IT" sz="1700" b="1" kern="1200" dirty="0">
            <a:effectLst>
              <a:outerShdw blurRad="38100" dist="38100" dir="2700000" algn="tl">
                <a:srgbClr val="000000">
                  <a:alpha val="43137"/>
                </a:srgbClr>
              </a:outerShdw>
            </a:effectLst>
          </a:endParaRPr>
        </a:p>
      </dsp:txBody>
      <dsp:txXfrm rot="-5400000">
        <a:off x="3517674" y="128416"/>
        <a:ext cx="5015504" cy="643685"/>
      </dsp:txXfrm>
    </dsp:sp>
    <dsp:sp modelId="{50881933-FCB6-436C-8D5F-69E49F515070}">
      <dsp:nvSpPr>
        <dsp:cNvPr id="0" name=""/>
        <dsp:cNvSpPr/>
      </dsp:nvSpPr>
      <dsp:spPr>
        <a:xfrm>
          <a:off x="951" y="0"/>
          <a:ext cx="3516721" cy="89166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it-IT" sz="1800" b="1" kern="1200" dirty="0" smtClean="0">
              <a:effectLst>
                <a:outerShdw blurRad="38100" dist="38100" dir="2700000" algn="tl">
                  <a:srgbClr val="000000">
                    <a:alpha val="43137"/>
                  </a:srgbClr>
                </a:outerShdw>
              </a:effectLst>
            </a:rPr>
            <a:t>New </a:t>
          </a:r>
          <a:r>
            <a:rPr lang="it-IT" sz="1800" b="1" kern="1200" dirty="0" err="1" smtClean="0">
              <a:effectLst>
                <a:outerShdw blurRad="38100" dist="38100" dir="2700000" algn="tl">
                  <a:srgbClr val="000000">
                    <a:alpha val="43137"/>
                  </a:srgbClr>
                </a:outerShdw>
              </a:effectLst>
            </a:rPr>
            <a:t>ingredients</a:t>
          </a:r>
          <a:endParaRPr lang="it-IT" sz="1800" b="1" kern="1200" dirty="0">
            <a:effectLst>
              <a:outerShdw blurRad="38100" dist="38100" dir="2700000" algn="tl">
                <a:srgbClr val="000000">
                  <a:alpha val="43137"/>
                </a:srgbClr>
              </a:outerShdw>
            </a:effectLst>
          </a:endParaRPr>
        </a:p>
      </dsp:txBody>
      <dsp:txXfrm>
        <a:off x="44478" y="43527"/>
        <a:ext cx="3429667" cy="804607"/>
      </dsp:txXfrm>
    </dsp:sp>
    <dsp:sp modelId="{BECB6E61-8FC8-4F83-B185-38DE1E97CA3D}">
      <dsp:nvSpPr>
        <dsp:cNvPr id="0" name=""/>
        <dsp:cNvSpPr/>
      </dsp:nvSpPr>
      <dsp:spPr>
        <a:xfrm rot="5400000">
          <a:off x="5557434" y="-1083538"/>
          <a:ext cx="983930" cy="5023992"/>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it-IT" sz="1700" b="1" kern="1200" dirty="0" err="1" smtClean="0">
              <a:effectLst>
                <a:outerShdw blurRad="38100" dist="38100" dir="2700000" algn="tl">
                  <a:srgbClr val="000000">
                    <a:alpha val="43137"/>
                  </a:srgbClr>
                </a:outerShdw>
              </a:effectLst>
            </a:rPr>
            <a:t>Sous</a:t>
          </a:r>
          <a:r>
            <a:rPr lang="it-IT" sz="1700" b="1" kern="1200" dirty="0" smtClean="0">
              <a:effectLst>
                <a:outerShdw blurRad="38100" dist="38100" dir="2700000" algn="tl">
                  <a:srgbClr val="000000">
                    <a:alpha val="43137"/>
                  </a:srgbClr>
                </a:outerShdw>
              </a:effectLst>
            </a:rPr>
            <a:t>-vide </a:t>
          </a:r>
          <a:r>
            <a:rPr lang="it-IT" sz="1700" b="1" kern="1200" dirty="0" err="1" smtClean="0">
              <a:effectLst>
                <a:outerShdw blurRad="38100" dist="38100" dir="2700000" algn="tl">
                  <a:srgbClr val="000000">
                    <a:alpha val="43137"/>
                  </a:srgbClr>
                </a:outerShdw>
              </a:effectLst>
            </a:rPr>
            <a:t>cooking</a:t>
          </a:r>
          <a:endParaRPr lang="it-IT" sz="1700" b="1" kern="1200" dirty="0">
            <a:effectLst>
              <a:outerShdw blurRad="38100" dist="38100" dir="2700000" algn="tl">
                <a:srgbClr val="000000">
                  <a:alpha val="43137"/>
                </a:srgbClr>
              </a:outerShdw>
            </a:effectLst>
          </a:endParaRPr>
        </a:p>
        <a:p>
          <a:pPr marL="171450" lvl="1" indent="-171450" algn="l" defTabSz="755650">
            <a:lnSpc>
              <a:spcPct val="90000"/>
            </a:lnSpc>
            <a:spcBef>
              <a:spcPct val="0"/>
            </a:spcBef>
            <a:spcAft>
              <a:spcPct val="15000"/>
            </a:spcAft>
            <a:buChar char="••"/>
          </a:pPr>
          <a:r>
            <a:rPr lang="it-IT" sz="1700" b="1" kern="1200" dirty="0" smtClean="0">
              <a:effectLst>
                <a:outerShdw blurRad="38100" dist="38100" dir="2700000" algn="tl">
                  <a:srgbClr val="000000">
                    <a:alpha val="43137"/>
                  </a:srgbClr>
                </a:outerShdw>
              </a:effectLst>
            </a:rPr>
            <a:t>Liquid </a:t>
          </a:r>
          <a:r>
            <a:rPr lang="it-IT" sz="1700" b="1" kern="1200" dirty="0" err="1" smtClean="0">
              <a:effectLst>
                <a:outerShdw blurRad="38100" dist="38100" dir="2700000" algn="tl">
                  <a:srgbClr val="000000">
                    <a:alpha val="43137"/>
                  </a:srgbClr>
                </a:outerShdw>
              </a:effectLst>
            </a:rPr>
            <a:t>nitrogen</a:t>
          </a:r>
          <a:endParaRPr lang="it-IT" sz="1700" b="1" kern="1200" dirty="0">
            <a:effectLst>
              <a:outerShdw blurRad="38100" dist="38100" dir="2700000" algn="tl">
                <a:srgbClr val="000000">
                  <a:alpha val="43137"/>
                </a:srgbClr>
              </a:outerShdw>
            </a:effectLst>
          </a:endParaRPr>
        </a:p>
        <a:p>
          <a:pPr marL="171450" lvl="1" indent="-171450" algn="l" defTabSz="755650">
            <a:lnSpc>
              <a:spcPct val="90000"/>
            </a:lnSpc>
            <a:spcBef>
              <a:spcPct val="0"/>
            </a:spcBef>
            <a:spcAft>
              <a:spcPct val="15000"/>
            </a:spcAft>
            <a:buChar char="••"/>
          </a:pPr>
          <a:r>
            <a:rPr lang="it-IT" sz="1700" b="1" kern="1200" dirty="0" err="1" smtClean="0">
              <a:effectLst>
                <a:outerShdw blurRad="38100" dist="38100" dir="2700000" algn="tl">
                  <a:srgbClr val="000000">
                    <a:alpha val="43137"/>
                  </a:srgbClr>
                </a:outerShdw>
              </a:effectLst>
            </a:rPr>
            <a:t>Low</a:t>
          </a:r>
          <a:r>
            <a:rPr lang="it-IT" sz="1700" b="1" kern="1200" dirty="0" smtClean="0">
              <a:effectLst>
                <a:outerShdw blurRad="38100" dist="38100" dir="2700000" algn="tl">
                  <a:srgbClr val="000000">
                    <a:alpha val="43137"/>
                  </a:srgbClr>
                </a:outerShdw>
              </a:effectLst>
            </a:rPr>
            <a:t> pressure </a:t>
          </a:r>
          <a:r>
            <a:rPr lang="it-IT" sz="1700" b="1" kern="1200" dirty="0" err="1" smtClean="0">
              <a:effectLst>
                <a:outerShdw blurRad="38100" dist="38100" dir="2700000" algn="tl">
                  <a:srgbClr val="000000">
                    <a:alpha val="43137"/>
                  </a:srgbClr>
                </a:outerShdw>
              </a:effectLst>
            </a:rPr>
            <a:t>distillation</a:t>
          </a:r>
          <a:endParaRPr lang="it-IT" sz="1700" b="1" kern="1200" dirty="0">
            <a:effectLst>
              <a:outerShdw blurRad="38100" dist="38100" dir="2700000" algn="tl">
                <a:srgbClr val="000000">
                  <a:alpha val="43137"/>
                </a:srgbClr>
              </a:outerShdw>
            </a:effectLst>
          </a:endParaRPr>
        </a:p>
      </dsp:txBody>
      <dsp:txXfrm rot="-5400000">
        <a:off x="3537403" y="984525"/>
        <a:ext cx="4975960" cy="887866"/>
      </dsp:txXfrm>
    </dsp:sp>
    <dsp:sp modelId="{8336C81F-3B53-4BDD-A556-DF5191800774}">
      <dsp:nvSpPr>
        <dsp:cNvPr id="0" name=""/>
        <dsp:cNvSpPr/>
      </dsp:nvSpPr>
      <dsp:spPr>
        <a:xfrm>
          <a:off x="951" y="982627"/>
          <a:ext cx="3536451" cy="89166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it-IT" sz="1800" b="1" kern="1200" dirty="0" smtClean="0">
              <a:effectLst>
                <a:outerShdw blurRad="38100" dist="38100" dir="2700000" algn="tl">
                  <a:srgbClr val="000000">
                    <a:alpha val="43137"/>
                  </a:srgbClr>
                </a:outerShdw>
              </a:effectLst>
            </a:rPr>
            <a:t>New </a:t>
          </a:r>
          <a:r>
            <a:rPr lang="it-IT" sz="1800" b="1" kern="1200" dirty="0" err="1" smtClean="0">
              <a:effectLst>
                <a:outerShdw blurRad="38100" dist="38100" dir="2700000" algn="tl">
                  <a:srgbClr val="000000">
                    <a:alpha val="43137"/>
                  </a:srgbClr>
                </a:outerShdw>
              </a:effectLst>
            </a:rPr>
            <a:t>tools</a:t>
          </a:r>
          <a:r>
            <a:rPr lang="it-IT" sz="1800" b="1" kern="1200" dirty="0" smtClean="0">
              <a:effectLst>
                <a:outerShdw blurRad="38100" dist="38100" dir="2700000" algn="tl">
                  <a:srgbClr val="000000">
                    <a:alpha val="43137"/>
                  </a:srgbClr>
                </a:outerShdw>
              </a:effectLst>
            </a:rPr>
            <a:t> and </a:t>
          </a:r>
          <a:r>
            <a:rPr lang="it-IT" sz="1800" b="1" kern="1200" dirty="0" err="1" smtClean="0">
              <a:effectLst>
                <a:outerShdw blurRad="38100" dist="38100" dir="2700000" algn="tl">
                  <a:srgbClr val="000000">
                    <a:alpha val="43137"/>
                  </a:srgbClr>
                </a:outerShdw>
              </a:effectLst>
            </a:rPr>
            <a:t>devices</a:t>
          </a:r>
          <a:endParaRPr lang="it-IT" sz="1800" b="1" kern="1200" dirty="0">
            <a:effectLst>
              <a:outerShdw blurRad="38100" dist="38100" dir="2700000" algn="tl">
                <a:srgbClr val="000000">
                  <a:alpha val="43137"/>
                </a:srgbClr>
              </a:outerShdw>
            </a:effectLst>
          </a:endParaRPr>
        </a:p>
      </dsp:txBody>
      <dsp:txXfrm>
        <a:off x="44478" y="1026154"/>
        <a:ext cx="3449397" cy="804607"/>
      </dsp:txXfrm>
    </dsp:sp>
    <dsp:sp modelId="{F8CE9BB0-0C57-4159-9B12-84098C47DF45}">
      <dsp:nvSpPr>
        <dsp:cNvPr id="0" name=""/>
        <dsp:cNvSpPr/>
      </dsp:nvSpPr>
      <dsp:spPr>
        <a:xfrm rot="5400000">
          <a:off x="5598113" y="-89234"/>
          <a:ext cx="915065" cy="5023548"/>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it-IT" sz="1700" b="1" kern="1200" dirty="0" err="1" smtClean="0">
              <a:effectLst>
                <a:outerShdw blurRad="38100" dist="38100" dir="2700000" algn="tl">
                  <a:srgbClr val="000000">
                    <a:alpha val="43137"/>
                  </a:srgbClr>
                </a:outerShdw>
              </a:effectLst>
            </a:rPr>
            <a:t>Egg</a:t>
          </a:r>
          <a:r>
            <a:rPr lang="it-IT" sz="1700" b="1" kern="1200" dirty="0" smtClean="0">
              <a:effectLst>
                <a:outerShdw blurRad="38100" dist="38100" dir="2700000" algn="tl">
                  <a:srgbClr val="000000">
                    <a:alpha val="43137"/>
                  </a:srgbClr>
                </a:outerShdw>
              </a:effectLst>
            </a:rPr>
            <a:t> </a:t>
          </a:r>
          <a:r>
            <a:rPr lang="it-IT" sz="1700" b="1" kern="1200" dirty="0" err="1" smtClean="0">
              <a:effectLst>
                <a:outerShdw blurRad="38100" dist="38100" dir="2700000" algn="tl">
                  <a:srgbClr val="000000">
                    <a:alpha val="43137"/>
                  </a:srgbClr>
                </a:outerShdw>
              </a:effectLst>
            </a:rPr>
            <a:t>curdle</a:t>
          </a:r>
          <a:endParaRPr lang="it-IT" sz="1700" b="1" kern="1200" dirty="0">
            <a:effectLst>
              <a:outerShdw blurRad="38100" dist="38100" dir="2700000" algn="tl">
                <a:srgbClr val="000000">
                  <a:alpha val="43137"/>
                </a:srgbClr>
              </a:outerShdw>
            </a:effectLst>
          </a:endParaRPr>
        </a:p>
        <a:p>
          <a:pPr marL="171450" lvl="1" indent="-171450" algn="l" defTabSz="755650">
            <a:lnSpc>
              <a:spcPct val="90000"/>
            </a:lnSpc>
            <a:spcBef>
              <a:spcPct val="0"/>
            </a:spcBef>
            <a:spcAft>
              <a:spcPct val="15000"/>
            </a:spcAft>
            <a:buChar char="••"/>
          </a:pPr>
          <a:r>
            <a:rPr lang="it-IT" sz="1700" b="1" kern="1200" dirty="0" err="1" smtClean="0">
              <a:effectLst>
                <a:outerShdw blurRad="38100" dist="38100" dir="2700000" algn="tl">
                  <a:srgbClr val="000000">
                    <a:alpha val="43137"/>
                  </a:srgbClr>
                </a:outerShdw>
              </a:effectLst>
            </a:rPr>
            <a:t>Frying</a:t>
          </a:r>
          <a:r>
            <a:rPr lang="it-IT" sz="1700" b="1" kern="1200" dirty="0" smtClean="0">
              <a:effectLst>
                <a:outerShdw blurRad="38100" dist="38100" dir="2700000" algn="tl">
                  <a:srgbClr val="000000">
                    <a:alpha val="43137"/>
                  </a:srgbClr>
                </a:outerShdw>
              </a:effectLst>
            </a:rPr>
            <a:t> in </a:t>
          </a:r>
          <a:r>
            <a:rPr lang="it-IT" sz="1700" b="1" kern="1200" dirty="0" err="1" smtClean="0">
              <a:effectLst>
                <a:outerShdw blurRad="38100" dist="38100" dir="2700000" algn="tl">
                  <a:srgbClr val="000000">
                    <a:alpha val="43137"/>
                  </a:srgbClr>
                </a:outerShdw>
              </a:effectLst>
            </a:rPr>
            <a:t>molten</a:t>
          </a:r>
          <a:r>
            <a:rPr lang="it-IT" sz="1700" b="1" kern="1200" dirty="0" smtClean="0">
              <a:effectLst>
                <a:outerShdw blurRad="38100" dist="38100" dir="2700000" algn="tl">
                  <a:srgbClr val="000000">
                    <a:alpha val="43137"/>
                  </a:srgbClr>
                </a:outerShdw>
              </a:effectLst>
            </a:rPr>
            <a:t> </a:t>
          </a:r>
          <a:r>
            <a:rPr lang="it-IT" sz="1700" b="1" kern="1200" dirty="0" err="1" smtClean="0">
              <a:effectLst>
                <a:outerShdw blurRad="38100" dist="38100" dir="2700000" algn="tl">
                  <a:srgbClr val="000000">
                    <a:alpha val="43137"/>
                  </a:srgbClr>
                </a:outerShdw>
              </a:effectLst>
            </a:rPr>
            <a:t>glucose</a:t>
          </a:r>
          <a:endParaRPr lang="it-IT" sz="1700" b="1" kern="1200" dirty="0">
            <a:effectLst>
              <a:outerShdw blurRad="38100" dist="38100" dir="2700000" algn="tl">
                <a:srgbClr val="000000">
                  <a:alpha val="43137"/>
                </a:srgbClr>
              </a:outerShdw>
            </a:effectLst>
          </a:endParaRPr>
        </a:p>
        <a:p>
          <a:pPr marL="171450" lvl="1" indent="-171450" algn="l" defTabSz="755650">
            <a:lnSpc>
              <a:spcPct val="90000"/>
            </a:lnSpc>
            <a:spcBef>
              <a:spcPct val="0"/>
            </a:spcBef>
            <a:spcAft>
              <a:spcPct val="15000"/>
            </a:spcAft>
            <a:buChar char="••"/>
          </a:pPr>
          <a:r>
            <a:rPr lang="it-IT" sz="1700" b="1" kern="1200" dirty="0" smtClean="0">
              <a:effectLst>
                <a:outerShdw blurRad="38100" dist="38100" dir="2700000" algn="tl">
                  <a:srgbClr val="000000">
                    <a:alpha val="43137"/>
                  </a:srgbClr>
                </a:outerShdw>
              </a:effectLst>
            </a:rPr>
            <a:t>…</a:t>
          </a:r>
          <a:endParaRPr lang="it-IT" sz="1700" b="1" kern="1200" dirty="0">
            <a:effectLst>
              <a:outerShdw blurRad="38100" dist="38100" dir="2700000" algn="tl">
                <a:srgbClr val="000000">
                  <a:alpha val="43137"/>
                </a:srgbClr>
              </a:outerShdw>
            </a:effectLst>
          </a:endParaRPr>
        </a:p>
      </dsp:txBody>
      <dsp:txXfrm rot="-5400000">
        <a:off x="3543872" y="2009677"/>
        <a:ext cx="4978878" cy="825725"/>
      </dsp:txXfrm>
    </dsp:sp>
    <dsp:sp modelId="{292B9F53-2FB0-44ED-8C79-0D7BA6A5478B}">
      <dsp:nvSpPr>
        <dsp:cNvPr id="0" name=""/>
        <dsp:cNvSpPr/>
      </dsp:nvSpPr>
      <dsp:spPr>
        <a:xfrm>
          <a:off x="951" y="1976708"/>
          <a:ext cx="3542920" cy="89166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it-IT" sz="1800" b="1" kern="1200" dirty="0" smtClean="0">
              <a:effectLst>
                <a:outerShdw blurRad="38100" dist="38100" dir="2700000" algn="tl">
                  <a:srgbClr val="000000">
                    <a:alpha val="43137"/>
                  </a:srgbClr>
                </a:outerShdw>
              </a:effectLst>
            </a:rPr>
            <a:t>New processing </a:t>
          </a:r>
          <a:r>
            <a:rPr lang="it-IT" sz="1800" b="1" kern="1200" dirty="0" err="1" smtClean="0">
              <a:effectLst>
                <a:outerShdw blurRad="38100" dist="38100" dir="2700000" algn="tl">
                  <a:srgbClr val="000000">
                    <a:alpha val="43137"/>
                  </a:srgbClr>
                </a:outerShdw>
              </a:effectLst>
            </a:rPr>
            <a:t>techniques</a:t>
          </a:r>
          <a:r>
            <a:rPr lang="it-IT" sz="1800" b="1" kern="1200" dirty="0" smtClean="0">
              <a:effectLst>
                <a:outerShdw blurRad="38100" dist="38100" dir="2700000" algn="tl">
                  <a:srgbClr val="000000">
                    <a:alpha val="43137"/>
                  </a:srgbClr>
                </a:outerShdw>
              </a:effectLst>
            </a:rPr>
            <a:t> with </a:t>
          </a:r>
          <a:r>
            <a:rPr lang="it-IT" sz="1800" b="1" kern="1200" dirty="0" err="1" smtClean="0">
              <a:effectLst>
                <a:outerShdw blurRad="38100" dist="38100" dir="2700000" algn="tl">
                  <a:srgbClr val="000000">
                    <a:alpha val="43137"/>
                  </a:srgbClr>
                </a:outerShdw>
              </a:effectLst>
            </a:rPr>
            <a:t>usual</a:t>
          </a:r>
          <a:r>
            <a:rPr lang="it-IT" sz="1800" b="1" kern="1200" dirty="0" smtClean="0">
              <a:effectLst>
                <a:outerShdw blurRad="38100" dist="38100" dir="2700000" algn="tl">
                  <a:srgbClr val="000000">
                    <a:alpha val="43137"/>
                  </a:srgbClr>
                </a:outerShdw>
              </a:effectLst>
            </a:rPr>
            <a:t> </a:t>
          </a:r>
          <a:r>
            <a:rPr lang="it-IT" sz="1800" b="1" kern="1200" dirty="0" err="1" smtClean="0">
              <a:effectLst>
                <a:outerShdw blurRad="38100" dist="38100" dir="2700000" algn="tl">
                  <a:srgbClr val="000000">
                    <a:alpha val="43137"/>
                  </a:srgbClr>
                </a:outerShdw>
              </a:effectLst>
            </a:rPr>
            <a:t>ingredients</a:t>
          </a:r>
          <a:r>
            <a:rPr lang="it-IT" sz="1800" b="1" kern="1200" dirty="0" smtClean="0">
              <a:effectLst>
                <a:outerShdw blurRad="38100" dist="38100" dir="2700000" algn="tl">
                  <a:srgbClr val="000000">
                    <a:alpha val="43137"/>
                  </a:srgbClr>
                </a:outerShdw>
              </a:effectLst>
            </a:rPr>
            <a:t> and </a:t>
          </a:r>
          <a:r>
            <a:rPr lang="it-IT" sz="1800" b="1" kern="1200" dirty="0" err="1" smtClean="0">
              <a:effectLst>
                <a:outerShdw blurRad="38100" dist="38100" dir="2700000" algn="tl">
                  <a:srgbClr val="000000">
                    <a:alpha val="43137"/>
                  </a:srgbClr>
                </a:outerShdw>
              </a:effectLst>
            </a:rPr>
            <a:t>devices</a:t>
          </a:r>
          <a:endParaRPr lang="it-IT" sz="1800" b="1" kern="1200" dirty="0">
            <a:effectLst>
              <a:outerShdw blurRad="38100" dist="38100" dir="2700000" algn="tl">
                <a:srgbClr val="000000">
                  <a:alpha val="43137"/>
                </a:srgbClr>
              </a:outerShdw>
            </a:effectLst>
          </a:endParaRPr>
        </a:p>
      </dsp:txBody>
      <dsp:txXfrm>
        <a:off x="44478" y="2020235"/>
        <a:ext cx="3455866" cy="80460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it-IT" smtClean="0"/>
              <a:t>Fare clic per modificare lo stile del titolo</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8E80666-FB37-4B36-9149-507F3B0178E3}" type="datetimeFigureOut">
              <a:rPr lang="en-US" smtClean="0"/>
              <a:pPr/>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
        <p:nvSpPr>
          <p:cNvPr id="8" name="Title 7"/>
          <p:cNvSpPr>
            <a:spLocks noGrp="1"/>
          </p:cNvSpPr>
          <p:nvPr>
            <p:ph type="title"/>
          </p:nvPr>
        </p:nvSpPr>
        <p:spPr/>
        <p:txBody>
          <a:bodyPr/>
          <a:lstStyle/>
          <a:p>
            <a:r>
              <a:rPr lang="it-IT" smtClean="0"/>
              <a:t>Fare clic per modificare lo stile del titolo</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28E80666-FB37-4B36-9149-507F3B0178E3}" type="datetimeFigureOut">
              <a:rPr lang="en-US" smtClean="0"/>
              <a:pPr/>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8E80666-FB37-4B36-9149-507F3B0178E3}" type="datetimeFigureOut">
              <a:rPr lang="en-US" smtClean="0"/>
              <a:pPr/>
              <a:t>9/6/2017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‹N›</a:t>
            </a:fld>
            <a:endParaRPr lang="en-US"/>
          </a:p>
        </p:txBody>
      </p:sp>
      <p:sp>
        <p:nvSpPr>
          <p:cNvPr id="8" name="Title 7"/>
          <p:cNvSpPr>
            <a:spLocks noGrp="1"/>
          </p:cNvSpPr>
          <p:nvPr>
            <p:ph type="title"/>
          </p:nvPr>
        </p:nvSpPr>
        <p:spPr/>
        <p:txBody>
          <a:bodyPr/>
          <a:lstStyle/>
          <a:p>
            <a:r>
              <a:rPr lang="it-IT" smtClean="0"/>
              <a:t>Fare clic per modificare lo stile del titolo</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it-IT" smtClean="0"/>
              <a:t>Fare clic per modificare stili del testo dello schema</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28E80666-FB37-4B36-9149-507F3B0178E3}" type="datetimeFigureOut">
              <a:rPr lang="en-US" smtClean="0"/>
              <a:pPr/>
              <a:t>9/6/2017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E63A33-8271-4DD0-9C48-789913D7C115}" type="slidenum">
              <a:rPr lang="en-US" smtClean="0"/>
              <a:pPr/>
              <a:t>‹N›</a:t>
            </a:fld>
            <a:endParaRPr lang="en-US"/>
          </a:p>
        </p:txBody>
      </p:sp>
      <p:sp>
        <p:nvSpPr>
          <p:cNvPr id="10" name="Title 9"/>
          <p:cNvSpPr>
            <a:spLocks noGrp="1"/>
          </p:cNvSpPr>
          <p:nvPr>
            <p:ph type="title"/>
          </p:nvPr>
        </p:nvSpPr>
        <p:spPr/>
        <p:txBody>
          <a:bodyPr/>
          <a:lstStyle/>
          <a:p>
            <a:r>
              <a:rPr lang="it-IT" smtClean="0"/>
              <a:t>Fare clic per modificare lo stile del titolo</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28E80666-FB37-4B36-9149-507F3B0178E3}" type="datetimeFigureOut">
              <a:rPr lang="en-US" smtClean="0"/>
              <a:pPr/>
              <a:t>9/6/2017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9/6/2017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it-IT" smtClean="0"/>
              <a:t>Fare clic per modificare lo stile del titolo</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28E80666-FB37-4B36-9149-507F3B0178E3}" type="datetimeFigureOut">
              <a:rPr lang="en-US" smtClean="0"/>
              <a:pPr/>
              <a:t>9/6/2017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28E80666-FB37-4B36-9149-507F3B0178E3}" type="datetimeFigureOut">
              <a:rPr lang="en-US" smtClean="0"/>
              <a:pPr/>
              <a:t>9/6/2017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‹N›</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it-IT" smtClean="0"/>
              <a:t>Fare clic per modificare lo stile del titolo</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28E80666-FB37-4B36-9149-507F3B0178E3}" type="datetimeFigureOut">
              <a:rPr lang="en-US" smtClean="0"/>
              <a:pPr/>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28E80666-FB37-4B36-9149-507F3B0178E3}" type="datetimeFigureOut">
              <a:rPr lang="en-US" smtClean="0"/>
              <a:pPr/>
              <a:t>9/6/2017</a:t>
            </a:fld>
            <a:endParaRPr lang="en-US"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7E63A33-8271-4DD0-9C48-789913D7C115}"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g"/><Relationship Id="rId3" Type="http://schemas.openxmlformats.org/officeDocument/2006/relationships/image" Target="../media/image18.wmf"/><Relationship Id="rId7" Type="http://schemas.openxmlformats.org/officeDocument/2006/relationships/image" Target="../media/image22.jpeg"/><Relationship Id="rId12" Type="http://schemas.openxmlformats.org/officeDocument/2006/relationships/image" Target="../media/image27.jpeg"/><Relationship Id="rId2" Type="http://schemas.openxmlformats.org/officeDocument/2006/relationships/image" Target="../media/image17.wmf"/><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wmf"/><Relationship Id="rId15" Type="http://schemas.openxmlformats.org/officeDocument/2006/relationships/image" Target="../media/image30.jpg"/><Relationship Id="rId10" Type="http://schemas.openxmlformats.org/officeDocument/2006/relationships/image" Target="../media/image25.jpeg"/><Relationship Id="rId4" Type="http://schemas.openxmlformats.org/officeDocument/2006/relationships/image" Target="../media/image19.wmf"/><Relationship Id="rId9" Type="http://schemas.openxmlformats.org/officeDocument/2006/relationships/image" Target="../media/image24.jpeg"/><Relationship Id="rId1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1"/>
          <p:cNvSpPr>
            <a:spLocks noGrp="1"/>
          </p:cNvSpPr>
          <p:nvPr>
            <p:ph type="subTitle" idx="1"/>
          </p:nvPr>
        </p:nvSpPr>
        <p:spPr/>
        <p:txBody>
          <a:bodyPr/>
          <a:lstStyle/>
          <a:p>
            <a:endParaRPr lang="it-IT"/>
          </a:p>
        </p:txBody>
      </p:sp>
      <p:sp>
        <p:nvSpPr>
          <p:cNvPr id="3" name="Titolo 2"/>
          <p:cNvSpPr>
            <a:spLocks noGrp="1"/>
          </p:cNvSpPr>
          <p:nvPr>
            <p:ph type="ctrTitle"/>
          </p:nvPr>
        </p:nvSpPr>
        <p:spPr/>
        <p:txBody>
          <a:bodyPr/>
          <a:lstStyle/>
          <a:p>
            <a:endParaRPr lang="it-IT"/>
          </a:p>
        </p:txBody>
      </p:sp>
      <p:pic>
        <p:nvPicPr>
          <p:cNvPr id="4" name="che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5639093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1"/>
          <p:cNvSpPr>
            <a:spLocks noGrp="1"/>
          </p:cNvSpPr>
          <p:nvPr>
            <p:ph type="subTitle" idx="1"/>
          </p:nvPr>
        </p:nvSpPr>
        <p:spPr>
          <a:xfrm>
            <a:off x="1473795" y="6003265"/>
            <a:ext cx="5637010" cy="882119"/>
          </a:xfrm>
        </p:spPr>
        <p:txBody>
          <a:bodyPr>
            <a:normAutofit fontScale="70000" lnSpcReduction="20000"/>
          </a:bodyPr>
          <a:lstStyle/>
          <a:p>
            <a:pPr algn="ctr"/>
            <a:r>
              <a:rPr lang="it-IT" b="1" dirty="0" smtClean="0">
                <a:solidFill>
                  <a:schemeClr val="accent1"/>
                </a:solidFill>
              </a:rPr>
              <a:t>Davide Cassi </a:t>
            </a:r>
          </a:p>
          <a:p>
            <a:pPr algn="ctr"/>
            <a:r>
              <a:rPr lang="it-IT" i="1" dirty="0" smtClean="0">
                <a:solidFill>
                  <a:schemeClr val="bg2">
                    <a:lumMod val="75000"/>
                  </a:schemeClr>
                </a:solidFill>
              </a:rPr>
              <a:t>Laboratorio di Fisica Gastronomica</a:t>
            </a:r>
          </a:p>
          <a:p>
            <a:pPr algn="ctr"/>
            <a:r>
              <a:rPr lang="it-IT" i="1" dirty="0" smtClean="0">
                <a:solidFill>
                  <a:schemeClr val="bg2">
                    <a:lumMod val="75000"/>
                  </a:schemeClr>
                </a:solidFill>
              </a:rPr>
              <a:t>Università di Parma</a:t>
            </a:r>
            <a:endParaRPr lang="it-IT" i="1" dirty="0">
              <a:solidFill>
                <a:schemeClr val="bg2">
                  <a:lumMod val="75000"/>
                </a:schemeClr>
              </a:solidFill>
            </a:endParaRPr>
          </a:p>
        </p:txBody>
      </p:sp>
      <p:sp>
        <p:nvSpPr>
          <p:cNvPr id="3" name="Titolo 2"/>
          <p:cNvSpPr>
            <a:spLocks noGrp="1"/>
          </p:cNvSpPr>
          <p:nvPr>
            <p:ph type="ctrTitle"/>
          </p:nvPr>
        </p:nvSpPr>
        <p:spPr>
          <a:xfrm>
            <a:off x="817581" y="3132290"/>
            <a:ext cx="7175351" cy="1592853"/>
          </a:xfrm>
        </p:spPr>
        <p:txBody>
          <a:bodyPr/>
          <a:lstStyle/>
          <a:p>
            <a:pPr marL="0" lvl="0" indent="0">
              <a:spcBef>
                <a:spcPts val="0"/>
              </a:spcBef>
            </a:pPr>
            <a:r>
              <a:rPr lang="it-IT" dirty="0" smtClean="0"/>
              <a:t>C00k1ng Hack3rz</a:t>
            </a:r>
            <a:br>
              <a:rPr lang="it-IT" dirty="0" smtClean="0"/>
            </a:br>
            <a:r>
              <a:rPr lang="it-IT" dirty="0" smtClean="0"/>
              <a:t>  </a:t>
            </a:r>
            <a:r>
              <a:rPr lang="en-US" sz="2800" b="0" i="1" dirty="0" smtClean="0">
                <a:solidFill>
                  <a:schemeClr val="accent6">
                    <a:lumMod val="75000"/>
                  </a:schemeClr>
                </a:solidFill>
                <a:ea typeface="+mn-ea"/>
                <a:cs typeface="+mn-cs"/>
              </a:rPr>
              <a:t>The </a:t>
            </a:r>
            <a:r>
              <a:rPr lang="en-US" sz="2800" b="0" i="1" dirty="0">
                <a:solidFill>
                  <a:schemeClr val="accent6">
                    <a:lumMod val="75000"/>
                  </a:schemeClr>
                </a:solidFill>
                <a:ea typeface="+mn-ea"/>
                <a:cs typeface="+mn-cs"/>
              </a:rPr>
              <a:t>true story of Molecular Cuisine</a:t>
            </a:r>
            <a:r>
              <a:rPr lang="it-IT" sz="1800" b="0" dirty="0">
                <a:solidFill>
                  <a:schemeClr val="accent6">
                    <a:lumMod val="75000"/>
                  </a:schemeClr>
                </a:solidFill>
                <a:effectLst/>
                <a:ea typeface="+mn-ea"/>
                <a:cs typeface="+mn-cs"/>
              </a:rPr>
              <a:t/>
            </a:r>
            <a:br>
              <a:rPr lang="it-IT" sz="1800" b="0" dirty="0">
                <a:solidFill>
                  <a:schemeClr val="accent6">
                    <a:lumMod val="75000"/>
                  </a:schemeClr>
                </a:solidFill>
                <a:effectLst/>
                <a:ea typeface="+mn-ea"/>
                <a:cs typeface="+mn-cs"/>
              </a:rPr>
            </a:br>
            <a:endParaRPr lang="en-US" sz="2800" b="0" i="1" dirty="0">
              <a:solidFill>
                <a:schemeClr val="accent6">
                  <a:lumMod val="75000"/>
                </a:schemeClr>
              </a:solidFill>
            </a:endParaRPr>
          </a:p>
        </p:txBody>
      </p:sp>
    </p:spTree>
    <p:extLst>
      <p:ext uri="{BB962C8B-B14F-4D97-AF65-F5344CB8AC3E}">
        <p14:creationId xmlns:p14="http://schemas.microsoft.com/office/powerpoint/2010/main" val="3419896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1" nodeType="clickEffect">
                                  <p:stCondLst>
                                    <p:cond delay="10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5400"/>
                            </p:stCondLst>
                            <p:childTnLst>
                              <p:par>
                                <p:cTn id="12" presetID="1" presetClass="entr" presetSubtype="0" fill="hold" grpId="0" nodeType="afterEffect">
                                  <p:stCondLst>
                                    <p:cond delay="100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graphicFrame>
        <p:nvGraphicFramePr>
          <p:cNvPr id="5" name="Segnaposto contenuto 4"/>
          <p:cNvGraphicFramePr>
            <a:graphicFrameLocks noGrp="1"/>
          </p:cNvGraphicFramePr>
          <p:nvPr>
            <p:ph sz="quarter" idx="13"/>
            <p:extLst>
              <p:ext uri="{D42A27DB-BD31-4B8C-83A1-F6EECF244321}">
                <p14:modId xmlns:p14="http://schemas.microsoft.com/office/powerpoint/2010/main" val="2672402085"/>
              </p:ext>
            </p:extLst>
          </p:nvPr>
        </p:nvGraphicFramePr>
        <p:xfrm>
          <a:off x="323528" y="332656"/>
          <a:ext cx="8496944" cy="4176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97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graphicEl>
                                              <a:dgm id="{C60A5699-3CC2-41B1-9389-E9DA0591277A}"/>
                                            </p:graphicEl>
                                          </p:spTgt>
                                        </p:tgtEl>
                                        <p:attrNameLst>
                                          <p:attrName>style.visibility</p:attrName>
                                        </p:attrNameLst>
                                      </p:cBhvr>
                                      <p:to>
                                        <p:strVal val="visible"/>
                                      </p:to>
                                    </p:set>
                                    <p:animEffect transition="in" filter="barn(inVertical)">
                                      <p:cBhvr>
                                        <p:cTn id="7" dur="500"/>
                                        <p:tgtEl>
                                          <p:spTgt spid="5">
                                            <p:graphicEl>
                                              <a:dgm id="{C60A5699-3CC2-41B1-9389-E9DA0591277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graphicEl>
                                              <a:dgm id="{F3899969-79FB-4FCD-81AB-1CCD16F8525F}"/>
                                            </p:graphicEl>
                                          </p:spTgt>
                                        </p:tgtEl>
                                        <p:attrNameLst>
                                          <p:attrName>style.visibility</p:attrName>
                                        </p:attrNameLst>
                                      </p:cBhvr>
                                      <p:to>
                                        <p:strVal val="visible"/>
                                      </p:to>
                                    </p:set>
                                    <p:animEffect transition="in" filter="barn(inVertical)">
                                      <p:cBhvr>
                                        <p:cTn id="12" dur="500"/>
                                        <p:tgtEl>
                                          <p:spTgt spid="5">
                                            <p:graphicEl>
                                              <a:dgm id="{F3899969-79FB-4FCD-81AB-1CCD16F8525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graphicEl>
                                              <a:dgm id="{07F1D5F4-C4CB-4ADB-B788-D1BEA0AF097C}"/>
                                            </p:graphicEl>
                                          </p:spTgt>
                                        </p:tgtEl>
                                        <p:attrNameLst>
                                          <p:attrName>style.visibility</p:attrName>
                                        </p:attrNameLst>
                                      </p:cBhvr>
                                      <p:to>
                                        <p:strVal val="visible"/>
                                      </p:to>
                                    </p:set>
                                    <p:animEffect transition="in" filter="barn(inVertical)">
                                      <p:cBhvr>
                                        <p:cTn id="17" dur="500"/>
                                        <p:tgtEl>
                                          <p:spTgt spid="5">
                                            <p:graphicEl>
                                              <a:dgm id="{07F1D5F4-C4CB-4ADB-B788-D1BEA0AF097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graphicEl>
                                              <a:dgm id="{8BC3F43F-8706-41BC-97F0-AE80A7B0CE8F}"/>
                                            </p:graphicEl>
                                          </p:spTgt>
                                        </p:tgtEl>
                                        <p:attrNameLst>
                                          <p:attrName>style.visibility</p:attrName>
                                        </p:attrNameLst>
                                      </p:cBhvr>
                                      <p:to>
                                        <p:strVal val="visible"/>
                                      </p:to>
                                    </p:set>
                                    <p:animEffect transition="in" filter="barn(inVertical)">
                                      <p:cBhvr>
                                        <p:cTn id="22" dur="500"/>
                                        <p:tgtEl>
                                          <p:spTgt spid="5">
                                            <p:graphicEl>
                                              <a:dgm id="{8BC3F43F-8706-41BC-97F0-AE80A7B0CE8F}"/>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graphicEl>
                                              <a:dgm id="{004B262B-6139-45B7-8059-F65A78500FD4}"/>
                                            </p:graphicEl>
                                          </p:spTgt>
                                        </p:tgtEl>
                                        <p:attrNameLst>
                                          <p:attrName>style.visibility</p:attrName>
                                        </p:attrNameLst>
                                      </p:cBhvr>
                                      <p:to>
                                        <p:strVal val="visible"/>
                                      </p:to>
                                    </p:set>
                                    <p:animEffect transition="in" filter="barn(inVertical)">
                                      <p:cBhvr>
                                        <p:cTn id="27" dur="500"/>
                                        <p:tgtEl>
                                          <p:spTgt spid="5">
                                            <p:graphicEl>
                                              <a:dgm id="{004B262B-6139-45B7-8059-F65A78500FD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smtClean="0">
                <a:solidFill>
                  <a:srgbClr val="C00000"/>
                </a:solidFill>
                <a:effectLst>
                  <a:outerShdw blurRad="38100" dist="38100" dir="2700000" algn="tl">
                    <a:srgbClr val="000000">
                      <a:alpha val="43137"/>
                    </a:srgbClr>
                  </a:outerShdw>
                </a:effectLst>
              </a:rPr>
              <a:t>The </a:t>
            </a:r>
            <a:r>
              <a:rPr lang="it-IT" b="1" dirty="0" err="1" smtClean="0">
                <a:solidFill>
                  <a:srgbClr val="C00000"/>
                </a:solidFill>
                <a:effectLst>
                  <a:outerShdw blurRad="38100" dist="38100" dir="2700000" algn="tl">
                    <a:srgbClr val="000000">
                      <a:alpha val="43137"/>
                    </a:srgbClr>
                  </a:outerShdw>
                </a:effectLst>
              </a:rPr>
              <a:t>Origins</a:t>
            </a:r>
            <a:endParaRPr lang="it-IT" b="1" dirty="0">
              <a:solidFill>
                <a:srgbClr val="C00000"/>
              </a:solidFill>
              <a:effectLst>
                <a:outerShdw blurRad="38100" dist="38100" dir="2700000" algn="tl">
                  <a:srgbClr val="000000">
                    <a:alpha val="43137"/>
                  </a:srgbClr>
                </a:outerShdw>
              </a:effectLst>
            </a:endParaRPr>
          </a:p>
        </p:txBody>
      </p:sp>
      <p:sp>
        <p:nvSpPr>
          <p:cNvPr id="4" name="Ovale 3"/>
          <p:cNvSpPr/>
          <p:nvPr/>
        </p:nvSpPr>
        <p:spPr>
          <a:xfrm>
            <a:off x="1187624" y="1052736"/>
            <a:ext cx="7128792" cy="936104"/>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The interactions </a:t>
            </a:r>
            <a:r>
              <a:rPr lang="en-US" b="1" dirty="0">
                <a:effectLst>
                  <a:outerShdw blurRad="38100" dist="38100" dir="2700000" algn="tl">
                    <a:srgbClr val="000000">
                      <a:alpha val="43137"/>
                    </a:srgbClr>
                  </a:outerShdw>
                </a:effectLst>
              </a:rPr>
              <a:t>between science and cooking are as old as science </a:t>
            </a:r>
            <a:r>
              <a:rPr lang="en-US" b="1" dirty="0" smtClean="0">
                <a:effectLst>
                  <a:outerShdw blurRad="38100" dist="38100" dir="2700000" algn="tl">
                    <a:srgbClr val="000000">
                      <a:alpha val="43137"/>
                    </a:srgbClr>
                  </a:outerShdw>
                </a:effectLst>
              </a:rPr>
              <a:t>itself…</a:t>
            </a:r>
            <a:endParaRPr lang="it-IT" b="1" dirty="0">
              <a:effectLst>
                <a:outerShdw blurRad="38100" dist="38100" dir="2700000" algn="tl">
                  <a:srgbClr val="000000">
                    <a:alpha val="43137"/>
                  </a:srgbClr>
                </a:outerShdw>
              </a:effectLst>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2348880"/>
            <a:ext cx="2085975" cy="2381250"/>
          </a:xfrm>
          <a:prstGeom prst="rect">
            <a:avLst/>
          </a:prstGeom>
        </p:spPr>
      </p:pic>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14610">
            <a:off x="3530762" y="2395566"/>
            <a:ext cx="1995695" cy="2434897"/>
          </a:xfrm>
          <a:prstGeom prst="rect">
            <a:avLst/>
          </a:prstGeom>
        </p:spPr>
      </p:pic>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160" y="2276872"/>
            <a:ext cx="2205245" cy="2520280"/>
          </a:xfrm>
          <a:prstGeom prst="rect">
            <a:avLst/>
          </a:prstGeom>
        </p:spPr>
      </p:pic>
      <p:sp>
        <p:nvSpPr>
          <p:cNvPr id="8" name="Ovale 7"/>
          <p:cNvSpPr/>
          <p:nvPr/>
        </p:nvSpPr>
        <p:spPr>
          <a:xfrm>
            <a:off x="755576" y="5517232"/>
            <a:ext cx="2376264" cy="648072"/>
          </a:xfrm>
          <a:prstGeom prst="ellipse">
            <a:avLst/>
          </a:prstGeom>
          <a:gradFill>
            <a:gsLst>
              <a:gs pos="0">
                <a:srgbClr val="C00000"/>
              </a:gs>
              <a:gs pos="100000">
                <a:srgbClr val="FF0000"/>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err="1" smtClean="0">
                <a:effectLst>
                  <a:outerShdw blurRad="38100" dist="38100" dir="2700000" algn="tl">
                    <a:srgbClr val="000000">
                      <a:alpha val="43137"/>
                    </a:srgbClr>
                  </a:outerShdw>
                </a:effectLst>
              </a:rPr>
              <a:t>But</a:t>
            </a:r>
            <a:r>
              <a:rPr lang="it-IT" b="1" dirty="0" smtClean="0">
                <a:effectLst>
                  <a:outerShdw blurRad="38100" dist="38100" dir="2700000" algn="tl">
                    <a:srgbClr val="000000">
                      <a:alpha val="43137"/>
                    </a:srgbClr>
                  </a:outerShdw>
                </a:effectLst>
              </a:rPr>
              <a:t>…</a:t>
            </a:r>
            <a:endParaRPr lang="it-IT"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7626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 calcmode="lin" valueType="num">
                                      <p:cBhvr>
                                        <p:cTn id="24" dur="1000" fill="hold"/>
                                        <p:tgtEl>
                                          <p:spTgt spid="7"/>
                                        </p:tgtEl>
                                        <p:attrNameLst>
                                          <p:attrName>style.rotation</p:attrName>
                                        </p:attrNameLst>
                                      </p:cBhvr>
                                      <p:tavLst>
                                        <p:tav tm="0">
                                          <p:val>
                                            <p:fltVal val="90"/>
                                          </p:val>
                                        </p:tav>
                                        <p:tav tm="100000">
                                          <p:val>
                                            <p:fltVal val="0"/>
                                          </p:val>
                                        </p:tav>
                                      </p:tavLst>
                                    </p:anim>
                                    <p:animEffect transition="in" filter="fade">
                                      <p:cBhvr>
                                        <p:cTn id="25" dur="1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1000" fill="hold"/>
                                        <p:tgtEl>
                                          <p:spTgt spid="6"/>
                                        </p:tgtEl>
                                        <p:attrNameLst>
                                          <p:attrName>ppt_w</p:attrName>
                                        </p:attrNameLst>
                                      </p:cBhvr>
                                      <p:tavLst>
                                        <p:tav tm="0">
                                          <p:val>
                                            <p:fltVal val="0"/>
                                          </p:val>
                                        </p:tav>
                                        <p:tav tm="100000">
                                          <p:val>
                                            <p:strVal val="#ppt_w"/>
                                          </p:val>
                                        </p:tav>
                                      </p:tavLst>
                                    </p:anim>
                                    <p:anim calcmode="lin" valueType="num">
                                      <p:cBhvr>
                                        <p:cTn id="31" dur="1000" fill="hold"/>
                                        <p:tgtEl>
                                          <p:spTgt spid="6"/>
                                        </p:tgtEl>
                                        <p:attrNameLst>
                                          <p:attrName>ppt_h</p:attrName>
                                        </p:attrNameLst>
                                      </p:cBhvr>
                                      <p:tavLst>
                                        <p:tav tm="0">
                                          <p:val>
                                            <p:fltVal val="0"/>
                                          </p:val>
                                        </p:tav>
                                        <p:tav tm="100000">
                                          <p:val>
                                            <p:strVal val="#ppt_h"/>
                                          </p:val>
                                        </p:tav>
                                      </p:tavLst>
                                    </p:anim>
                                    <p:anim calcmode="lin" valueType="num">
                                      <p:cBhvr>
                                        <p:cTn id="32" dur="1000" fill="hold"/>
                                        <p:tgtEl>
                                          <p:spTgt spid="6"/>
                                        </p:tgtEl>
                                        <p:attrNameLst>
                                          <p:attrName>style.rotation</p:attrName>
                                        </p:attrNameLst>
                                      </p:cBhvr>
                                      <p:tavLst>
                                        <p:tav tm="0">
                                          <p:val>
                                            <p:fltVal val="90"/>
                                          </p:val>
                                        </p:tav>
                                        <p:tav tm="100000">
                                          <p:val>
                                            <p:fltVal val="0"/>
                                          </p:val>
                                        </p:tav>
                                      </p:tavLst>
                                    </p:anim>
                                    <p:animEffect transition="in" filter="fade">
                                      <p:cBhvr>
                                        <p:cTn id="33" dur="1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smtClean="0">
                <a:solidFill>
                  <a:srgbClr val="C00000"/>
                </a:solidFill>
                <a:effectLst>
                  <a:outerShdw blurRad="38100" dist="38100" dir="2700000" algn="tl">
                    <a:srgbClr val="000000">
                      <a:alpha val="43137"/>
                    </a:srgbClr>
                  </a:outerShdw>
                </a:effectLst>
              </a:rPr>
              <a:t>The </a:t>
            </a:r>
            <a:r>
              <a:rPr lang="it-IT" b="1" dirty="0" err="1" smtClean="0">
                <a:solidFill>
                  <a:srgbClr val="C00000"/>
                </a:solidFill>
                <a:effectLst>
                  <a:outerShdw blurRad="38100" dist="38100" dir="2700000" algn="tl">
                    <a:srgbClr val="000000">
                      <a:alpha val="43137"/>
                    </a:srgbClr>
                  </a:outerShdw>
                </a:effectLst>
              </a:rPr>
              <a:t>Origins</a:t>
            </a:r>
            <a:endParaRPr lang="it-IT" b="1" dirty="0">
              <a:solidFill>
                <a:srgbClr val="C00000"/>
              </a:solidFill>
              <a:effectLst>
                <a:outerShdw blurRad="38100" dist="38100" dir="2700000" algn="tl">
                  <a:srgbClr val="000000">
                    <a:alpha val="43137"/>
                  </a:srgbClr>
                </a:outerShdw>
              </a:effectLst>
            </a:endParaRPr>
          </a:p>
        </p:txBody>
      </p:sp>
      <p:graphicFrame>
        <p:nvGraphicFramePr>
          <p:cNvPr id="11" name="Diagramma 10"/>
          <p:cNvGraphicFramePr/>
          <p:nvPr>
            <p:extLst>
              <p:ext uri="{D42A27DB-BD31-4B8C-83A1-F6EECF244321}">
                <p14:modId xmlns:p14="http://schemas.microsoft.com/office/powerpoint/2010/main" val="1759754017"/>
              </p:ext>
            </p:extLst>
          </p:nvPr>
        </p:nvGraphicFramePr>
        <p:xfrm>
          <a:off x="323528" y="1340768"/>
          <a:ext cx="8280920" cy="3693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245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graphicEl>
                                              <a:dgm id="{B4785534-F2CE-477A-A5E5-337CF794E220}"/>
                                            </p:graphicEl>
                                          </p:spTgt>
                                        </p:tgtEl>
                                        <p:attrNameLst>
                                          <p:attrName>style.visibility</p:attrName>
                                        </p:attrNameLst>
                                      </p:cBhvr>
                                      <p:to>
                                        <p:strVal val="visible"/>
                                      </p:to>
                                    </p:set>
                                    <p:anim calcmode="lin" valueType="num">
                                      <p:cBhvr>
                                        <p:cTn id="7" dur="500" fill="hold"/>
                                        <p:tgtEl>
                                          <p:spTgt spid="11">
                                            <p:graphicEl>
                                              <a:dgm id="{B4785534-F2CE-477A-A5E5-337CF794E220}"/>
                                            </p:graphicEl>
                                          </p:spTgt>
                                        </p:tgtEl>
                                        <p:attrNameLst>
                                          <p:attrName>ppt_w</p:attrName>
                                        </p:attrNameLst>
                                      </p:cBhvr>
                                      <p:tavLst>
                                        <p:tav tm="0">
                                          <p:val>
                                            <p:fltVal val="0"/>
                                          </p:val>
                                        </p:tav>
                                        <p:tav tm="100000">
                                          <p:val>
                                            <p:strVal val="#ppt_w"/>
                                          </p:val>
                                        </p:tav>
                                      </p:tavLst>
                                    </p:anim>
                                    <p:anim calcmode="lin" valueType="num">
                                      <p:cBhvr>
                                        <p:cTn id="8" dur="500" fill="hold"/>
                                        <p:tgtEl>
                                          <p:spTgt spid="11">
                                            <p:graphicEl>
                                              <a:dgm id="{B4785534-F2CE-477A-A5E5-337CF794E220}"/>
                                            </p:graphicEl>
                                          </p:spTgt>
                                        </p:tgtEl>
                                        <p:attrNameLst>
                                          <p:attrName>ppt_h</p:attrName>
                                        </p:attrNameLst>
                                      </p:cBhvr>
                                      <p:tavLst>
                                        <p:tav tm="0">
                                          <p:val>
                                            <p:fltVal val="0"/>
                                          </p:val>
                                        </p:tav>
                                        <p:tav tm="100000">
                                          <p:val>
                                            <p:strVal val="#ppt_h"/>
                                          </p:val>
                                        </p:tav>
                                      </p:tavLst>
                                    </p:anim>
                                    <p:animEffect transition="in" filter="fade">
                                      <p:cBhvr>
                                        <p:cTn id="9" dur="500"/>
                                        <p:tgtEl>
                                          <p:spTgt spid="11">
                                            <p:graphicEl>
                                              <a:dgm id="{B4785534-F2CE-477A-A5E5-337CF794E220}"/>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graphicEl>
                                              <a:dgm id="{0719ECF4-B91D-461F-8711-1114BA2377F7}"/>
                                            </p:graphicEl>
                                          </p:spTgt>
                                        </p:tgtEl>
                                        <p:attrNameLst>
                                          <p:attrName>style.visibility</p:attrName>
                                        </p:attrNameLst>
                                      </p:cBhvr>
                                      <p:to>
                                        <p:strVal val="visible"/>
                                      </p:to>
                                    </p:set>
                                    <p:anim calcmode="lin" valueType="num">
                                      <p:cBhvr>
                                        <p:cTn id="14" dur="500" fill="hold"/>
                                        <p:tgtEl>
                                          <p:spTgt spid="11">
                                            <p:graphicEl>
                                              <a:dgm id="{0719ECF4-B91D-461F-8711-1114BA2377F7}"/>
                                            </p:graphicEl>
                                          </p:spTgt>
                                        </p:tgtEl>
                                        <p:attrNameLst>
                                          <p:attrName>ppt_w</p:attrName>
                                        </p:attrNameLst>
                                      </p:cBhvr>
                                      <p:tavLst>
                                        <p:tav tm="0">
                                          <p:val>
                                            <p:fltVal val="0"/>
                                          </p:val>
                                        </p:tav>
                                        <p:tav tm="100000">
                                          <p:val>
                                            <p:strVal val="#ppt_w"/>
                                          </p:val>
                                        </p:tav>
                                      </p:tavLst>
                                    </p:anim>
                                    <p:anim calcmode="lin" valueType="num">
                                      <p:cBhvr>
                                        <p:cTn id="15" dur="500" fill="hold"/>
                                        <p:tgtEl>
                                          <p:spTgt spid="11">
                                            <p:graphicEl>
                                              <a:dgm id="{0719ECF4-B91D-461F-8711-1114BA2377F7}"/>
                                            </p:graphicEl>
                                          </p:spTgt>
                                        </p:tgtEl>
                                        <p:attrNameLst>
                                          <p:attrName>ppt_h</p:attrName>
                                        </p:attrNameLst>
                                      </p:cBhvr>
                                      <p:tavLst>
                                        <p:tav tm="0">
                                          <p:val>
                                            <p:fltVal val="0"/>
                                          </p:val>
                                        </p:tav>
                                        <p:tav tm="100000">
                                          <p:val>
                                            <p:strVal val="#ppt_h"/>
                                          </p:val>
                                        </p:tav>
                                      </p:tavLst>
                                    </p:anim>
                                    <p:animEffect transition="in" filter="fade">
                                      <p:cBhvr>
                                        <p:cTn id="16" dur="500"/>
                                        <p:tgtEl>
                                          <p:spTgt spid="11">
                                            <p:graphicEl>
                                              <a:dgm id="{0719ECF4-B91D-461F-8711-1114BA2377F7}"/>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1">
                                            <p:graphicEl>
                                              <a:dgm id="{AAC6D8B8-B914-4436-8ABB-6A04DCC4A97E}"/>
                                            </p:graphicEl>
                                          </p:spTgt>
                                        </p:tgtEl>
                                        <p:attrNameLst>
                                          <p:attrName>style.visibility</p:attrName>
                                        </p:attrNameLst>
                                      </p:cBhvr>
                                      <p:to>
                                        <p:strVal val="visible"/>
                                      </p:to>
                                    </p:set>
                                    <p:anim calcmode="lin" valueType="num">
                                      <p:cBhvr>
                                        <p:cTn id="19" dur="500" fill="hold"/>
                                        <p:tgtEl>
                                          <p:spTgt spid="11">
                                            <p:graphicEl>
                                              <a:dgm id="{AAC6D8B8-B914-4436-8ABB-6A04DCC4A97E}"/>
                                            </p:graphicEl>
                                          </p:spTgt>
                                        </p:tgtEl>
                                        <p:attrNameLst>
                                          <p:attrName>ppt_w</p:attrName>
                                        </p:attrNameLst>
                                      </p:cBhvr>
                                      <p:tavLst>
                                        <p:tav tm="0">
                                          <p:val>
                                            <p:fltVal val="0"/>
                                          </p:val>
                                        </p:tav>
                                        <p:tav tm="100000">
                                          <p:val>
                                            <p:strVal val="#ppt_w"/>
                                          </p:val>
                                        </p:tav>
                                      </p:tavLst>
                                    </p:anim>
                                    <p:anim calcmode="lin" valueType="num">
                                      <p:cBhvr>
                                        <p:cTn id="20" dur="500" fill="hold"/>
                                        <p:tgtEl>
                                          <p:spTgt spid="11">
                                            <p:graphicEl>
                                              <a:dgm id="{AAC6D8B8-B914-4436-8ABB-6A04DCC4A97E}"/>
                                            </p:graphicEl>
                                          </p:spTgt>
                                        </p:tgtEl>
                                        <p:attrNameLst>
                                          <p:attrName>ppt_h</p:attrName>
                                        </p:attrNameLst>
                                      </p:cBhvr>
                                      <p:tavLst>
                                        <p:tav tm="0">
                                          <p:val>
                                            <p:fltVal val="0"/>
                                          </p:val>
                                        </p:tav>
                                        <p:tav tm="100000">
                                          <p:val>
                                            <p:strVal val="#ppt_h"/>
                                          </p:val>
                                        </p:tav>
                                      </p:tavLst>
                                    </p:anim>
                                    <p:animEffect transition="in" filter="fade">
                                      <p:cBhvr>
                                        <p:cTn id="21" dur="500"/>
                                        <p:tgtEl>
                                          <p:spTgt spid="11">
                                            <p:graphicEl>
                                              <a:dgm id="{AAC6D8B8-B914-4436-8ABB-6A04DCC4A97E}"/>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1">
                                            <p:graphicEl>
                                              <a:dgm id="{5945639E-15E7-4F6B-9747-0C8991B0C227}"/>
                                            </p:graphicEl>
                                          </p:spTgt>
                                        </p:tgtEl>
                                        <p:attrNameLst>
                                          <p:attrName>style.visibility</p:attrName>
                                        </p:attrNameLst>
                                      </p:cBhvr>
                                      <p:to>
                                        <p:strVal val="visible"/>
                                      </p:to>
                                    </p:set>
                                    <p:anim calcmode="lin" valueType="num">
                                      <p:cBhvr>
                                        <p:cTn id="26" dur="500" fill="hold"/>
                                        <p:tgtEl>
                                          <p:spTgt spid="11">
                                            <p:graphicEl>
                                              <a:dgm id="{5945639E-15E7-4F6B-9747-0C8991B0C227}"/>
                                            </p:graphicEl>
                                          </p:spTgt>
                                        </p:tgtEl>
                                        <p:attrNameLst>
                                          <p:attrName>ppt_w</p:attrName>
                                        </p:attrNameLst>
                                      </p:cBhvr>
                                      <p:tavLst>
                                        <p:tav tm="0">
                                          <p:val>
                                            <p:fltVal val="0"/>
                                          </p:val>
                                        </p:tav>
                                        <p:tav tm="100000">
                                          <p:val>
                                            <p:strVal val="#ppt_w"/>
                                          </p:val>
                                        </p:tav>
                                      </p:tavLst>
                                    </p:anim>
                                    <p:anim calcmode="lin" valueType="num">
                                      <p:cBhvr>
                                        <p:cTn id="27" dur="500" fill="hold"/>
                                        <p:tgtEl>
                                          <p:spTgt spid="11">
                                            <p:graphicEl>
                                              <a:dgm id="{5945639E-15E7-4F6B-9747-0C8991B0C227}"/>
                                            </p:graphicEl>
                                          </p:spTgt>
                                        </p:tgtEl>
                                        <p:attrNameLst>
                                          <p:attrName>ppt_h</p:attrName>
                                        </p:attrNameLst>
                                      </p:cBhvr>
                                      <p:tavLst>
                                        <p:tav tm="0">
                                          <p:val>
                                            <p:fltVal val="0"/>
                                          </p:val>
                                        </p:tav>
                                        <p:tav tm="100000">
                                          <p:val>
                                            <p:strVal val="#ppt_h"/>
                                          </p:val>
                                        </p:tav>
                                      </p:tavLst>
                                    </p:anim>
                                    <p:animEffect transition="in" filter="fade">
                                      <p:cBhvr>
                                        <p:cTn id="28" dur="500"/>
                                        <p:tgtEl>
                                          <p:spTgt spid="11">
                                            <p:graphicEl>
                                              <a:dgm id="{5945639E-15E7-4F6B-9747-0C8991B0C227}"/>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1">
                                            <p:graphicEl>
                                              <a:dgm id="{C4D236B0-AB71-4A29-AE52-4433AB1F705B}"/>
                                            </p:graphicEl>
                                          </p:spTgt>
                                        </p:tgtEl>
                                        <p:attrNameLst>
                                          <p:attrName>style.visibility</p:attrName>
                                        </p:attrNameLst>
                                      </p:cBhvr>
                                      <p:to>
                                        <p:strVal val="visible"/>
                                      </p:to>
                                    </p:set>
                                    <p:anim calcmode="lin" valueType="num">
                                      <p:cBhvr>
                                        <p:cTn id="31" dur="500" fill="hold"/>
                                        <p:tgtEl>
                                          <p:spTgt spid="11">
                                            <p:graphicEl>
                                              <a:dgm id="{C4D236B0-AB71-4A29-AE52-4433AB1F705B}"/>
                                            </p:graphicEl>
                                          </p:spTgt>
                                        </p:tgtEl>
                                        <p:attrNameLst>
                                          <p:attrName>ppt_w</p:attrName>
                                        </p:attrNameLst>
                                      </p:cBhvr>
                                      <p:tavLst>
                                        <p:tav tm="0">
                                          <p:val>
                                            <p:fltVal val="0"/>
                                          </p:val>
                                        </p:tav>
                                        <p:tav tm="100000">
                                          <p:val>
                                            <p:strVal val="#ppt_w"/>
                                          </p:val>
                                        </p:tav>
                                      </p:tavLst>
                                    </p:anim>
                                    <p:anim calcmode="lin" valueType="num">
                                      <p:cBhvr>
                                        <p:cTn id="32" dur="500" fill="hold"/>
                                        <p:tgtEl>
                                          <p:spTgt spid="11">
                                            <p:graphicEl>
                                              <a:dgm id="{C4D236B0-AB71-4A29-AE52-4433AB1F705B}"/>
                                            </p:graphicEl>
                                          </p:spTgt>
                                        </p:tgtEl>
                                        <p:attrNameLst>
                                          <p:attrName>ppt_h</p:attrName>
                                        </p:attrNameLst>
                                      </p:cBhvr>
                                      <p:tavLst>
                                        <p:tav tm="0">
                                          <p:val>
                                            <p:fltVal val="0"/>
                                          </p:val>
                                        </p:tav>
                                        <p:tav tm="100000">
                                          <p:val>
                                            <p:strVal val="#ppt_h"/>
                                          </p:val>
                                        </p:tav>
                                      </p:tavLst>
                                    </p:anim>
                                    <p:animEffect transition="in" filter="fade">
                                      <p:cBhvr>
                                        <p:cTn id="33" dur="500"/>
                                        <p:tgtEl>
                                          <p:spTgt spid="11">
                                            <p:graphicEl>
                                              <a:dgm id="{C4D236B0-AB71-4A29-AE52-4433AB1F705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32656"/>
            <a:ext cx="2420888" cy="537240"/>
          </a:xfrm>
        </p:spPr>
        <p:txBody>
          <a:bodyPr>
            <a:noAutofit/>
          </a:bodyPr>
          <a:lstStyle/>
          <a:p>
            <a:r>
              <a:rPr lang="it-IT" b="1" dirty="0" smtClean="0">
                <a:solidFill>
                  <a:srgbClr val="C00000"/>
                </a:solidFill>
                <a:effectLst>
                  <a:outerShdw blurRad="38100" dist="38100" dir="2700000" algn="tl">
                    <a:srgbClr val="000000">
                      <a:alpha val="43137"/>
                    </a:srgbClr>
                  </a:outerShdw>
                </a:effectLst>
              </a:rPr>
              <a:t>The Big Picture</a:t>
            </a:r>
            <a:endParaRPr lang="it-IT" b="1" dirty="0">
              <a:solidFill>
                <a:srgbClr val="C00000"/>
              </a:solidFill>
              <a:effectLst>
                <a:outerShdw blurRad="38100" dist="38100" dir="2700000" algn="tl">
                  <a:srgbClr val="000000">
                    <a:alpha val="43137"/>
                  </a:srgbClr>
                </a:outerShdw>
              </a:effectLst>
            </a:endParaRPr>
          </a:p>
        </p:txBody>
      </p:sp>
      <p:sp>
        <p:nvSpPr>
          <p:cNvPr id="4" name="CasellaDiTesto 3"/>
          <p:cNvSpPr txBox="1"/>
          <p:nvPr/>
        </p:nvSpPr>
        <p:spPr>
          <a:xfrm>
            <a:off x="611560" y="980728"/>
            <a:ext cx="7992888" cy="646331"/>
          </a:xfrm>
          <a:prstGeom prst="rect">
            <a:avLst/>
          </a:prstGeom>
          <a:noFill/>
        </p:spPr>
        <p:txBody>
          <a:bodyPr wrap="square" rtlCol="0">
            <a:spAutoFit/>
          </a:bodyPr>
          <a:lstStyle/>
          <a:p>
            <a:r>
              <a:rPr lang="en-US" b="1" dirty="0" smtClean="0">
                <a:effectLst>
                  <a:outerShdw blurRad="38100" dist="38100" dir="2700000" algn="tl">
                    <a:srgbClr val="000000">
                      <a:alpha val="43137"/>
                    </a:srgbClr>
                  </a:outerShdw>
                </a:effectLst>
              </a:rPr>
              <a:t>Before </a:t>
            </a:r>
            <a:r>
              <a:rPr lang="en-US" b="1" dirty="0">
                <a:effectLst>
                  <a:outerShdw blurRad="38100" dist="38100" dir="2700000" algn="tl">
                    <a:srgbClr val="000000">
                      <a:alpha val="43137"/>
                    </a:srgbClr>
                  </a:outerShdw>
                </a:effectLst>
              </a:rPr>
              <a:t>the end </a:t>
            </a:r>
            <a:r>
              <a:rPr lang="en-US" b="1" dirty="0" smtClean="0">
                <a:effectLst>
                  <a:outerShdw blurRad="38100" dist="38100" dir="2700000" algn="tl">
                    <a:srgbClr val="000000">
                      <a:alpha val="43137"/>
                    </a:srgbClr>
                  </a:outerShdw>
                </a:effectLst>
              </a:rPr>
              <a:t>of the century the mosaic is completed by the two last missing pieces</a:t>
            </a:r>
            <a:endParaRPr lang="it-IT" b="1" dirty="0">
              <a:effectLst>
                <a:outerShdw blurRad="38100" dist="38100" dir="2700000" algn="tl">
                  <a:srgbClr val="000000">
                    <a:alpha val="43137"/>
                  </a:srgbClr>
                </a:outerShdw>
              </a:effectLst>
            </a:endParaRPr>
          </a:p>
        </p:txBody>
      </p:sp>
      <p:pic>
        <p:nvPicPr>
          <p:cNvPr id="10" name="Immagin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3888" y="2924945"/>
            <a:ext cx="2493867" cy="1656184"/>
          </a:xfrm>
          <a:prstGeom prst="rect">
            <a:avLst/>
          </a:prstGeom>
        </p:spPr>
      </p:pic>
      <p:sp>
        <p:nvSpPr>
          <p:cNvPr id="11" name="Ovale 10"/>
          <p:cNvSpPr/>
          <p:nvPr/>
        </p:nvSpPr>
        <p:spPr>
          <a:xfrm>
            <a:off x="6660232" y="1988840"/>
            <a:ext cx="2304256" cy="1296144"/>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err="1" smtClean="0">
                <a:effectLst>
                  <a:outerShdw blurRad="38100" dist="38100" dir="2700000" algn="tl">
                    <a:srgbClr val="000000">
                      <a:alpha val="43137"/>
                    </a:srgbClr>
                  </a:outerShdw>
                </a:effectLst>
              </a:rPr>
              <a:t>Inorganic</a:t>
            </a:r>
            <a:r>
              <a:rPr lang="it-IT" b="1" dirty="0" smtClean="0">
                <a:effectLst>
                  <a:outerShdw blurRad="38100" dist="38100" dir="2700000" algn="tl">
                    <a:srgbClr val="000000">
                      <a:alpha val="43137"/>
                    </a:srgbClr>
                  </a:outerShdw>
                </a:effectLst>
              </a:rPr>
              <a:t> and </a:t>
            </a:r>
            <a:r>
              <a:rPr lang="it-IT" b="1" dirty="0" err="1">
                <a:effectLst>
                  <a:outerShdw blurRad="38100" dist="38100" dir="2700000" algn="tl">
                    <a:srgbClr val="000000">
                      <a:alpha val="43137"/>
                    </a:srgbClr>
                  </a:outerShdw>
                </a:effectLst>
              </a:rPr>
              <a:t>O</a:t>
            </a:r>
            <a:r>
              <a:rPr lang="it-IT" b="1" dirty="0" err="1" smtClean="0">
                <a:effectLst>
                  <a:outerShdw blurRad="38100" dist="38100" dir="2700000" algn="tl">
                    <a:srgbClr val="000000">
                      <a:alpha val="43137"/>
                    </a:srgbClr>
                  </a:outerShdw>
                </a:effectLst>
              </a:rPr>
              <a:t>rganic</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Chemistry</a:t>
            </a:r>
            <a:endParaRPr lang="it-IT" b="1" dirty="0">
              <a:effectLst>
                <a:outerShdw blurRad="38100" dist="38100" dir="2700000" algn="tl">
                  <a:srgbClr val="000000">
                    <a:alpha val="43137"/>
                  </a:srgbClr>
                </a:outerShdw>
              </a:effectLst>
            </a:endParaRPr>
          </a:p>
        </p:txBody>
      </p:sp>
      <p:sp>
        <p:nvSpPr>
          <p:cNvPr id="14" name="Ovale 13"/>
          <p:cNvSpPr/>
          <p:nvPr/>
        </p:nvSpPr>
        <p:spPr>
          <a:xfrm>
            <a:off x="971600" y="2132856"/>
            <a:ext cx="1728192" cy="9144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err="1" smtClean="0">
                <a:effectLst>
                  <a:outerShdw blurRad="38100" dist="38100" dir="2700000" algn="tl">
                    <a:srgbClr val="000000">
                      <a:alpha val="43137"/>
                    </a:srgbClr>
                  </a:outerShdw>
                </a:effectLst>
              </a:rPr>
              <a:t>Biology</a:t>
            </a:r>
            <a:endParaRPr lang="it-IT" b="1" dirty="0">
              <a:effectLst>
                <a:outerShdw blurRad="38100" dist="38100" dir="2700000" algn="tl">
                  <a:srgbClr val="000000">
                    <a:alpha val="43137"/>
                  </a:srgbClr>
                </a:outerShdw>
              </a:effectLst>
            </a:endParaRPr>
          </a:p>
        </p:txBody>
      </p:sp>
      <p:sp>
        <p:nvSpPr>
          <p:cNvPr id="15" name="Ovale 14"/>
          <p:cNvSpPr/>
          <p:nvPr/>
        </p:nvSpPr>
        <p:spPr>
          <a:xfrm>
            <a:off x="3419871" y="1772816"/>
            <a:ext cx="2939121" cy="68872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err="1" smtClean="0">
                <a:effectLst>
                  <a:outerShdw blurRad="38100" dist="38100" dir="2700000" algn="tl">
                    <a:srgbClr val="000000">
                      <a:alpha val="43137"/>
                    </a:srgbClr>
                  </a:outerShdw>
                </a:effectLst>
              </a:rPr>
              <a:t>Thermodynamics</a:t>
            </a:r>
            <a:endParaRPr lang="it-IT" b="1" dirty="0">
              <a:effectLst>
                <a:outerShdw blurRad="38100" dist="38100" dir="2700000" algn="tl">
                  <a:srgbClr val="000000">
                    <a:alpha val="43137"/>
                  </a:srgbClr>
                </a:outerShdw>
              </a:effectLst>
            </a:endParaRPr>
          </a:p>
        </p:txBody>
      </p:sp>
      <p:sp>
        <p:nvSpPr>
          <p:cNvPr id="16" name="Ovale 15"/>
          <p:cNvSpPr/>
          <p:nvPr/>
        </p:nvSpPr>
        <p:spPr>
          <a:xfrm>
            <a:off x="323528" y="3924253"/>
            <a:ext cx="2383160" cy="9144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t-IT" b="1" dirty="0" err="1" smtClean="0">
                <a:effectLst>
                  <a:outerShdw blurRad="38100" dist="38100" dir="2700000" algn="tl">
                    <a:srgbClr val="000000">
                      <a:alpha val="43137"/>
                    </a:srgbClr>
                  </a:outerShdw>
                </a:effectLst>
              </a:rPr>
              <a:t>Biolchemistry</a:t>
            </a:r>
            <a:endParaRPr lang="it-IT" b="1" dirty="0">
              <a:effectLst>
                <a:outerShdw blurRad="38100" dist="38100" dir="2700000" algn="tl">
                  <a:srgbClr val="000000">
                    <a:alpha val="43137"/>
                  </a:srgbClr>
                </a:outerShdw>
              </a:effectLst>
            </a:endParaRPr>
          </a:p>
        </p:txBody>
      </p:sp>
      <p:sp>
        <p:nvSpPr>
          <p:cNvPr id="17" name="Ovale 16"/>
          <p:cNvSpPr/>
          <p:nvPr/>
        </p:nvSpPr>
        <p:spPr>
          <a:xfrm>
            <a:off x="7092280" y="3810744"/>
            <a:ext cx="1728192" cy="914400"/>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t-IT" b="1" dirty="0" smtClean="0">
                <a:effectLst>
                  <a:outerShdw blurRad="38100" dist="38100" dir="2700000" algn="tl">
                    <a:srgbClr val="000000">
                      <a:alpha val="43137"/>
                    </a:srgbClr>
                  </a:outerShdw>
                </a:effectLst>
              </a:rPr>
              <a:t>Soft </a:t>
            </a:r>
            <a:r>
              <a:rPr lang="it-IT" b="1" dirty="0" err="1" smtClean="0">
                <a:effectLst>
                  <a:outerShdw blurRad="38100" dist="38100" dir="2700000" algn="tl">
                    <a:srgbClr val="000000">
                      <a:alpha val="43137"/>
                    </a:srgbClr>
                  </a:outerShdw>
                </a:effectLst>
              </a:rPr>
              <a:t>Matter</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Physics</a:t>
            </a:r>
            <a:endParaRPr lang="it-IT" b="1" dirty="0">
              <a:effectLst>
                <a:outerShdw blurRad="38100" dist="38100" dir="2700000" algn="tl">
                  <a:srgbClr val="000000">
                    <a:alpha val="43137"/>
                  </a:srgbClr>
                </a:outerShdw>
              </a:effectLst>
            </a:endParaRPr>
          </a:p>
        </p:txBody>
      </p:sp>
      <p:cxnSp>
        <p:nvCxnSpPr>
          <p:cNvPr id="19" name="Connettore 2 18"/>
          <p:cNvCxnSpPr/>
          <p:nvPr/>
        </p:nvCxnSpPr>
        <p:spPr>
          <a:xfrm>
            <a:off x="2699792" y="2924945"/>
            <a:ext cx="864096" cy="50405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Connettore 2 20"/>
          <p:cNvCxnSpPr/>
          <p:nvPr/>
        </p:nvCxnSpPr>
        <p:spPr>
          <a:xfrm flipH="1">
            <a:off x="6057755" y="3047256"/>
            <a:ext cx="602477" cy="2377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Connettore 2 22"/>
          <p:cNvCxnSpPr>
            <a:endCxn id="10" idx="0"/>
          </p:cNvCxnSpPr>
          <p:nvPr/>
        </p:nvCxnSpPr>
        <p:spPr>
          <a:xfrm>
            <a:off x="4810821" y="2636912"/>
            <a:ext cx="1" cy="2880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Connettore 2 24"/>
          <p:cNvCxnSpPr/>
          <p:nvPr/>
        </p:nvCxnSpPr>
        <p:spPr>
          <a:xfrm flipV="1">
            <a:off x="2915816" y="4149080"/>
            <a:ext cx="504056" cy="1188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Connettore 2 26"/>
          <p:cNvCxnSpPr/>
          <p:nvPr/>
        </p:nvCxnSpPr>
        <p:spPr>
          <a:xfrm flipH="1" flipV="1">
            <a:off x="6177016" y="4077072"/>
            <a:ext cx="771248" cy="1314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676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par>
                                <p:cTn id="18" presetID="53" presetClass="entr" presetSubtype="16"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par>
                                <p:cTn id="28" presetID="53" presetClass="entr" presetSubtype="16" fill="hold"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1000" fill="hold"/>
                                        <p:tgtEl>
                                          <p:spTgt spid="16"/>
                                        </p:tgtEl>
                                        <p:attrNameLst>
                                          <p:attrName>ppt_w</p:attrName>
                                        </p:attrNameLst>
                                      </p:cBhvr>
                                      <p:tavLst>
                                        <p:tav tm="0">
                                          <p:val>
                                            <p:fltVal val="0"/>
                                          </p:val>
                                        </p:tav>
                                        <p:tav tm="100000">
                                          <p:val>
                                            <p:strVal val="#ppt_w"/>
                                          </p:val>
                                        </p:tav>
                                      </p:tavLst>
                                    </p:anim>
                                    <p:anim calcmode="lin" valueType="num">
                                      <p:cBhvr>
                                        <p:cTn id="53" dur="1000" fill="hold"/>
                                        <p:tgtEl>
                                          <p:spTgt spid="16"/>
                                        </p:tgtEl>
                                        <p:attrNameLst>
                                          <p:attrName>ppt_h</p:attrName>
                                        </p:attrNameLst>
                                      </p:cBhvr>
                                      <p:tavLst>
                                        <p:tav tm="0">
                                          <p:val>
                                            <p:fltVal val="0"/>
                                          </p:val>
                                        </p:tav>
                                        <p:tav tm="100000">
                                          <p:val>
                                            <p:strVal val="#ppt_h"/>
                                          </p:val>
                                        </p:tav>
                                      </p:tavLst>
                                    </p:anim>
                                    <p:anim calcmode="lin" valueType="num">
                                      <p:cBhvr>
                                        <p:cTn id="54" dur="1000" fill="hold"/>
                                        <p:tgtEl>
                                          <p:spTgt spid="16"/>
                                        </p:tgtEl>
                                        <p:attrNameLst>
                                          <p:attrName>style.rotation</p:attrName>
                                        </p:attrNameLst>
                                      </p:cBhvr>
                                      <p:tavLst>
                                        <p:tav tm="0">
                                          <p:val>
                                            <p:fltVal val="90"/>
                                          </p:val>
                                        </p:tav>
                                        <p:tav tm="100000">
                                          <p:val>
                                            <p:fltVal val="0"/>
                                          </p:val>
                                        </p:tav>
                                      </p:tavLst>
                                    </p:anim>
                                    <p:animEffect transition="in" filter="fade">
                                      <p:cBhvr>
                                        <p:cTn id="55" dur="1000"/>
                                        <p:tgtEl>
                                          <p:spTgt spid="16"/>
                                        </p:tgtEl>
                                      </p:cBhvr>
                                    </p:animEffect>
                                  </p:childTnLst>
                                </p:cTn>
                              </p:par>
                              <p:par>
                                <p:cTn id="56" presetID="31" presetClass="entr" presetSubtype="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p:cTn id="58" dur="1000" fill="hold"/>
                                        <p:tgtEl>
                                          <p:spTgt spid="25"/>
                                        </p:tgtEl>
                                        <p:attrNameLst>
                                          <p:attrName>ppt_w</p:attrName>
                                        </p:attrNameLst>
                                      </p:cBhvr>
                                      <p:tavLst>
                                        <p:tav tm="0">
                                          <p:val>
                                            <p:fltVal val="0"/>
                                          </p:val>
                                        </p:tav>
                                        <p:tav tm="100000">
                                          <p:val>
                                            <p:strVal val="#ppt_w"/>
                                          </p:val>
                                        </p:tav>
                                      </p:tavLst>
                                    </p:anim>
                                    <p:anim calcmode="lin" valueType="num">
                                      <p:cBhvr>
                                        <p:cTn id="59" dur="1000" fill="hold"/>
                                        <p:tgtEl>
                                          <p:spTgt spid="25"/>
                                        </p:tgtEl>
                                        <p:attrNameLst>
                                          <p:attrName>ppt_h</p:attrName>
                                        </p:attrNameLst>
                                      </p:cBhvr>
                                      <p:tavLst>
                                        <p:tav tm="0">
                                          <p:val>
                                            <p:fltVal val="0"/>
                                          </p:val>
                                        </p:tav>
                                        <p:tav tm="100000">
                                          <p:val>
                                            <p:strVal val="#ppt_h"/>
                                          </p:val>
                                        </p:tav>
                                      </p:tavLst>
                                    </p:anim>
                                    <p:anim calcmode="lin" valueType="num">
                                      <p:cBhvr>
                                        <p:cTn id="60" dur="1000" fill="hold"/>
                                        <p:tgtEl>
                                          <p:spTgt spid="25"/>
                                        </p:tgtEl>
                                        <p:attrNameLst>
                                          <p:attrName>style.rotation</p:attrName>
                                        </p:attrNameLst>
                                      </p:cBhvr>
                                      <p:tavLst>
                                        <p:tav tm="0">
                                          <p:val>
                                            <p:fltVal val="90"/>
                                          </p:val>
                                        </p:tav>
                                        <p:tav tm="100000">
                                          <p:val>
                                            <p:fltVal val="0"/>
                                          </p:val>
                                        </p:tav>
                                      </p:tavLst>
                                    </p:anim>
                                    <p:animEffect transition="in" filter="fade">
                                      <p:cBhvr>
                                        <p:cTn id="61" dur="1000"/>
                                        <p:tgtEl>
                                          <p:spTgt spid="25"/>
                                        </p:tgtEl>
                                      </p:cBhvr>
                                    </p:animEffect>
                                  </p:childTnLst>
                                </p:cTn>
                              </p:par>
                              <p:par>
                                <p:cTn id="62" presetID="31" presetClass="entr" presetSubtype="0"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1000" fill="hold"/>
                                        <p:tgtEl>
                                          <p:spTgt spid="27"/>
                                        </p:tgtEl>
                                        <p:attrNameLst>
                                          <p:attrName>ppt_w</p:attrName>
                                        </p:attrNameLst>
                                      </p:cBhvr>
                                      <p:tavLst>
                                        <p:tav tm="0">
                                          <p:val>
                                            <p:fltVal val="0"/>
                                          </p:val>
                                        </p:tav>
                                        <p:tav tm="100000">
                                          <p:val>
                                            <p:strVal val="#ppt_w"/>
                                          </p:val>
                                        </p:tav>
                                      </p:tavLst>
                                    </p:anim>
                                    <p:anim calcmode="lin" valueType="num">
                                      <p:cBhvr>
                                        <p:cTn id="65" dur="1000" fill="hold"/>
                                        <p:tgtEl>
                                          <p:spTgt spid="27"/>
                                        </p:tgtEl>
                                        <p:attrNameLst>
                                          <p:attrName>ppt_h</p:attrName>
                                        </p:attrNameLst>
                                      </p:cBhvr>
                                      <p:tavLst>
                                        <p:tav tm="0">
                                          <p:val>
                                            <p:fltVal val="0"/>
                                          </p:val>
                                        </p:tav>
                                        <p:tav tm="100000">
                                          <p:val>
                                            <p:strVal val="#ppt_h"/>
                                          </p:val>
                                        </p:tav>
                                      </p:tavLst>
                                    </p:anim>
                                    <p:anim calcmode="lin" valueType="num">
                                      <p:cBhvr>
                                        <p:cTn id="66" dur="1000" fill="hold"/>
                                        <p:tgtEl>
                                          <p:spTgt spid="27"/>
                                        </p:tgtEl>
                                        <p:attrNameLst>
                                          <p:attrName>style.rotation</p:attrName>
                                        </p:attrNameLst>
                                      </p:cBhvr>
                                      <p:tavLst>
                                        <p:tav tm="0">
                                          <p:val>
                                            <p:fltVal val="90"/>
                                          </p:val>
                                        </p:tav>
                                        <p:tav tm="100000">
                                          <p:val>
                                            <p:fltVal val="0"/>
                                          </p:val>
                                        </p:tav>
                                      </p:tavLst>
                                    </p:anim>
                                    <p:animEffect transition="in" filter="fade">
                                      <p:cBhvr>
                                        <p:cTn id="67" dur="1000"/>
                                        <p:tgtEl>
                                          <p:spTgt spid="27"/>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1000" fill="hold"/>
                                        <p:tgtEl>
                                          <p:spTgt spid="17"/>
                                        </p:tgtEl>
                                        <p:attrNameLst>
                                          <p:attrName>ppt_w</p:attrName>
                                        </p:attrNameLst>
                                      </p:cBhvr>
                                      <p:tavLst>
                                        <p:tav tm="0">
                                          <p:val>
                                            <p:fltVal val="0"/>
                                          </p:val>
                                        </p:tav>
                                        <p:tav tm="100000">
                                          <p:val>
                                            <p:strVal val="#ppt_w"/>
                                          </p:val>
                                        </p:tav>
                                      </p:tavLst>
                                    </p:anim>
                                    <p:anim calcmode="lin" valueType="num">
                                      <p:cBhvr>
                                        <p:cTn id="71" dur="1000" fill="hold"/>
                                        <p:tgtEl>
                                          <p:spTgt spid="17"/>
                                        </p:tgtEl>
                                        <p:attrNameLst>
                                          <p:attrName>ppt_h</p:attrName>
                                        </p:attrNameLst>
                                      </p:cBhvr>
                                      <p:tavLst>
                                        <p:tav tm="0">
                                          <p:val>
                                            <p:fltVal val="0"/>
                                          </p:val>
                                        </p:tav>
                                        <p:tav tm="100000">
                                          <p:val>
                                            <p:strVal val="#ppt_h"/>
                                          </p:val>
                                        </p:tav>
                                      </p:tavLst>
                                    </p:anim>
                                    <p:anim calcmode="lin" valueType="num">
                                      <p:cBhvr>
                                        <p:cTn id="72" dur="1000" fill="hold"/>
                                        <p:tgtEl>
                                          <p:spTgt spid="17"/>
                                        </p:tgtEl>
                                        <p:attrNameLst>
                                          <p:attrName>style.rotation</p:attrName>
                                        </p:attrNameLst>
                                      </p:cBhvr>
                                      <p:tavLst>
                                        <p:tav tm="0">
                                          <p:val>
                                            <p:fltVal val="90"/>
                                          </p:val>
                                        </p:tav>
                                        <p:tav tm="100000">
                                          <p:val>
                                            <p:fltVal val="0"/>
                                          </p:val>
                                        </p:tav>
                                      </p:tavLst>
                                    </p:anim>
                                    <p:animEffect transition="in" filter="fade">
                                      <p:cBhvr>
                                        <p:cTn id="7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4" grpId="0" animBg="1"/>
      <p:bldP spid="15"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smtClean="0">
                <a:solidFill>
                  <a:srgbClr val="C00000"/>
                </a:solidFill>
                <a:effectLst>
                  <a:outerShdw blurRad="38100" dist="38100" dir="2700000" algn="tl">
                    <a:srgbClr val="000000">
                      <a:alpha val="43137"/>
                    </a:srgbClr>
                  </a:outerShdw>
                </a:effectLst>
              </a:rPr>
              <a:t>The </a:t>
            </a:r>
            <a:r>
              <a:rPr lang="it-IT" b="1" dirty="0" err="1" smtClean="0">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4" name="Ovale 3"/>
          <p:cNvSpPr/>
          <p:nvPr/>
        </p:nvSpPr>
        <p:spPr>
          <a:xfrm>
            <a:off x="755576" y="908720"/>
            <a:ext cx="8064896" cy="151216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smtClean="0">
                <a:effectLst>
                  <a:outerShdw blurRad="38100" dist="38100" dir="2700000" algn="tl">
                    <a:srgbClr val="000000">
                      <a:alpha val="43137"/>
                    </a:srgbClr>
                  </a:outerShdw>
                </a:effectLst>
              </a:rPr>
              <a:t>The first </a:t>
            </a:r>
            <a:r>
              <a:rPr lang="it-IT" b="1" dirty="0" err="1" smtClean="0">
                <a:effectLst>
                  <a:outerShdw blurRad="38100" dist="38100" dir="2700000" algn="tl">
                    <a:srgbClr val="000000">
                      <a:alpha val="43137"/>
                    </a:srgbClr>
                  </a:outerShdw>
                </a:effectLst>
              </a:rPr>
              <a:t>step</a:t>
            </a:r>
            <a:r>
              <a:rPr lang="it-IT" b="1" dirty="0" smtClean="0">
                <a:effectLst>
                  <a:outerShdw blurRad="38100" dist="38100" dir="2700000" algn="tl">
                    <a:srgbClr val="000000">
                      <a:alpha val="43137"/>
                    </a:srgbClr>
                  </a:outerShdw>
                </a:effectLst>
              </a:rPr>
              <a:t> of </a:t>
            </a:r>
            <a:r>
              <a:rPr lang="it-IT" b="1" dirty="0" err="1" smtClean="0">
                <a:effectLst>
                  <a:outerShdw blurRad="38100" dist="38100" dir="2700000" algn="tl">
                    <a:srgbClr val="000000">
                      <a:alpha val="43137"/>
                    </a:srgbClr>
                  </a:outerShdw>
                </a:effectLst>
              </a:rPr>
              <a:t>modern</a:t>
            </a:r>
            <a:r>
              <a:rPr lang="it-IT" b="1" dirty="0" smtClean="0">
                <a:effectLst>
                  <a:outerShdw blurRad="38100" dist="38100" dir="2700000" algn="tl">
                    <a:srgbClr val="000000">
                      <a:alpha val="43137"/>
                    </a:srgbClr>
                  </a:outerShdw>
                </a:effectLst>
              </a:rPr>
              <a:t> science </a:t>
            </a:r>
            <a:r>
              <a:rPr lang="it-IT" b="1" dirty="0" err="1" smtClean="0">
                <a:effectLst>
                  <a:outerShdw blurRad="38100" dist="38100" dir="2700000" algn="tl">
                    <a:srgbClr val="000000">
                      <a:alpha val="43137"/>
                    </a:srgbClr>
                  </a:outerShdw>
                </a:effectLst>
              </a:rPr>
              <a:t>toward</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cooking</a:t>
            </a:r>
            <a:r>
              <a:rPr lang="it-IT" b="1" dirty="0" smtClean="0">
                <a:effectLst>
                  <a:outerShdw blurRad="38100" dist="38100" dir="2700000" algn="tl">
                    <a:srgbClr val="000000">
                      <a:alpha val="43137"/>
                    </a:srgbClr>
                  </a:outerShdw>
                </a:effectLst>
              </a:rPr>
              <a:t>:</a:t>
            </a:r>
            <a:endParaRPr lang="it-IT" b="1" dirty="0">
              <a:effectLst>
                <a:outerShdw blurRad="38100" dist="38100" dir="2700000" algn="tl">
                  <a:srgbClr val="000000">
                    <a:alpha val="43137"/>
                  </a:srgbClr>
                </a:outerShdw>
              </a:effectLst>
            </a:endParaRPr>
          </a:p>
          <a:p>
            <a:pPr algn="ctr"/>
            <a:r>
              <a:rPr lang="it-IT" b="1" dirty="0" smtClean="0">
                <a:effectLst>
                  <a:outerShdw blurRad="38100" dist="38100" dir="2700000" algn="tl">
                    <a:srgbClr val="000000">
                      <a:alpha val="43137"/>
                    </a:srgbClr>
                  </a:outerShdw>
                </a:effectLst>
              </a:rPr>
              <a:t>Harold </a:t>
            </a:r>
            <a:r>
              <a:rPr lang="it-IT" b="1" dirty="0" err="1" smtClean="0">
                <a:effectLst>
                  <a:outerShdw blurRad="38100" dist="38100" dir="2700000" algn="tl">
                    <a:srgbClr val="000000">
                      <a:alpha val="43137"/>
                    </a:srgbClr>
                  </a:outerShdw>
                </a:effectLst>
              </a:rPr>
              <a:t>McGee</a:t>
            </a:r>
            <a:r>
              <a:rPr lang="it-IT" b="1" dirty="0" smtClean="0">
                <a:effectLst>
                  <a:outerShdw blurRad="38100" dist="38100" dir="2700000" algn="tl">
                    <a:srgbClr val="000000">
                      <a:alpha val="43137"/>
                    </a:srgbClr>
                  </a:outerShdw>
                </a:effectLst>
              </a:rPr>
              <a:t>, 1984</a:t>
            </a:r>
            <a:endParaRPr lang="it-IT" b="1" dirty="0">
              <a:effectLst>
                <a:outerShdw blurRad="38100" dist="38100" dir="2700000" algn="tl">
                  <a:srgbClr val="000000">
                    <a:alpha val="43137"/>
                  </a:srgbClr>
                </a:outerShdw>
              </a:effectLst>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3058527"/>
            <a:ext cx="1514872" cy="1810633"/>
          </a:xfrm>
          <a:prstGeom prst="rect">
            <a:avLst/>
          </a:prstGeom>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708920"/>
            <a:ext cx="2171700" cy="3276600"/>
          </a:xfrm>
          <a:prstGeom prst="rect">
            <a:avLst/>
          </a:prstGeom>
        </p:spPr>
      </p:pic>
    </p:spTree>
    <p:extLst>
      <p:ext uri="{BB962C8B-B14F-4D97-AF65-F5344CB8AC3E}">
        <p14:creationId xmlns:p14="http://schemas.microsoft.com/office/powerpoint/2010/main" val="240331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par>
                                <p:cTn id="18" presetID="31"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smtClean="0">
                <a:solidFill>
                  <a:srgbClr val="C00000"/>
                </a:solidFill>
                <a:effectLst>
                  <a:outerShdw blurRad="38100" dist="38100" dir="2700000" algn="tl">
                    <a:srgbClr val="000000">
                      <a:alpha val="43137"/>
                    </a:srgbClr>
                  </a:outerShdw>
                </a:effectLst>
              </a:rPr>
              <a:t>The </a:t>
            </a:r>
            <a:r>
              <a:rPr lang="it-IT" b="1" dirty="0" err="1" smtClean="0">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4" name="Ovale 3"/>
          <p:cNvSpPr/>
          <p:nvPr/>
        </p:nvSpPr>
        <p:spPr>
          <a:xfrm>
            <a:off x="3635896" y="2204864"/>
            <a:ext cx="5472608" cy="122413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smtClean="0">
                <a:effectLst>
                  <a:outerShdw blurRad="38100" dist="38100" dir="2700000" algn="tl">
                    <a:srgbClr val="000000">
                      <a:alpha val="43137"/>
                    </a:srgbClr>
                  </a:outerShdw>
                </a:effectLst>
              </a:rPr>
              <a:t>1992 First Erice Workshop</a:t>
            </a:r>
          </a:p>
          <a:p>
            <a:pPr algn="ctr"/>
            <a:r>
              <a:rPr lang="it-IT" b="1" dirty="0" err="1" smtClean="0">
                <a:effectLst>
                  <a:outerShdw blurRad="38100" dist="38100" dir="2700000" algn="tl">
                    <a:srgbClr val="000000">
                      <a:alpha val="43137"/>
                    </a:srgbClr>
                  </a:outerShdw>
                </a:effectLst>
              </a:rPr>
              <a:t>Introduction</a:t>
            </a:r>
            <a:r>
              <a:rPr lang="it-IT" b="1" dirty="0" smtClean="0">
                <a:effectLst>
                  <a:outerShdw blurRad="38100" dist="38100" dir="2700000" algn="tl">
                    <a:srgbClr val="000000">
                      <a:alpha val="43137"/>
                    </a:srgbClr>
                  </a:outerShdw>
                </a:effectLst>
              </a:rPr>
              <a:t> of the </a:t>
            </a:r>
            <a:r>
              <a:rPr lang="it-IT" b="1" dirty="0" err="1" smtClean="0">
                <a:effectLst>
                  <a:outerShdw blurRad="38100" dist="38100" dir="2700000" algn="tl">
                    <a:srgbClr val="000000">
                      <a:alpha val="43137"/>
                    </a:srgbClr>
                  </a:outerShdw>
                </a:effectLst>
              </a:rPr>
              <a:t>expression</a:t>
            </a:r>
            <a:endParaRPr lang="it-IT" b="1" dirty="0" smtClean="0">
              <a:effectLst>
                <a:outerShdw blurRad="38100" dist="38100" dir="2700000" algn="tl">
                  <a:srgbClr val="000000">
                    <a:alpha val="43137"/>
                  </a:srgbClr>
                </a:outerShdw>
              </a:effectLst>
            </a:endParaRPr>
          </a:p>
          <a:p>
            <a:pPr algn="ctr"/>
            <a:r>
              <a:rPr lang="it-IT" b="1" dirty="0" smtClean="0">
                <a:effectLst>
                  <a:outerShdw blurRad="38100" dist="38100" dir="2700000" algn="tl">
                    <a:srgbClr val="000000">
                      <a:alpha val="43137"/>
                    </a:srgbClr>
                  </a:outerShdw>
                </a:effectLst>
              </a:rPr>
              <a:t>«</a:t>
            </a:r>
            <a:r>
              <a:rPr lang="it-IT" b="1" dirty="0" err="1" smtClean="0">
                <a:effectLst>
                  <a:outerShdw blurRad="38100" dist="38100" dir="2700000" algn="tl">
                    <a:srgbClr val="000000">
                      <a:alpha val="43137"/>
                    </a:srgbClr>
                  </a:outerShdw>
                </a:effectLst>
              </a:rPr>
              <a:t>Moecular</a:t>
            </a:r>
            <a:r>
              <a:rPr lang="it-IT" b="1" dirty="0" smtClean="0">
                <a:effectLst>
                  <a:outerShdw blurRad="38100" dist="38100" dir="2700000" algn="tl">
                    <a:srgbClr val="000000">
                      <a:alpha val="43137"/>
                    </a:srgbClr>
                  </a:outerShdw>
                </a:effectLst>
              </a:rPr>
              <a:t> and </a:t>
            </a:r>
            <a:r>
              <a:rPr lang="it-IT" b="1" dirty="0" err="1" smtClean="0">
                <a:effectLst>
                  <a:outerShdw blurRad="38100" dist="38100" dir="2700000" algn="tl">
                    <a:srgbClr val="000000">
                      <a:alpha val="43137"/>
                    </a:srgbClr>
                  </a:outerShdw>
                </a:effectLst>
              </a:rPr>
              <a:t>physical</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gastronomy</a:t>
            </a:r>
            <a:r>
              <a:rPr lang="it-IT" b="1" dirty="0" smtClean="0">
                <a:effectLst>
                  <a:outerShdw blurRad="38100" dist="38100" dir="2700000" algn="tl">
                    <a:srgbClr val="000000">
                      <a:alpha val="43137"/>
                    </a:srgbClr>
                  </a:outerShdw>
                </a:effectLst>
              </a:rPr>
              <a:t>»</a:t>
            </a:r>
            <a:endParaRPr lang="it-IT" b="1" dirty="0">
              <a:effectLst>
                <a:outerShdw blurRad="38100" dist="38100" dir="2700000" algn="tl">
                  <a:srgbClr val="000000">
                    <a:alpha val="43137"/>
                  </a:srgbClr>
                </a:outerShdw>
              </a:effectLst>
            </a:endParaRP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2060848"/>
            <a:ext cx="3384376" cy="4742876"/>
          </a:xfrm>
          <a:prstGeom prst="rect">
            <a:avLst/>
          </a:prstGeom>
        </p:spPr>
      </p:pic>
      <p:sp>
        <p:nvSpPr>
          <p:cNvPr id="8" name="Ovale 7"/>
          <p:cNvSpPr/>
          <p:nvPr/>
        </p:nvSpPr>
        <p:spPr>
          <a:xfrm>
            <a:off x="107504" y="836712"/>
            <a:ext cx="8856984" cy="100811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smtClean="0">
                <a:effectLst>
                  <a:outerShdw blurRad="38100" dist="38100" dir="2700000" algn="tl">
                    <a:srgbClr val="000000">
                      <a:alpha val="43137"/>
                    </a:srgbClr>
                  </a:outerShdw>
                </a:effectLst>
              </a:rPr>
              <a:t>1991: Nobel </a:t>
            </a:r>
            <a:r>
              <a:rPr lang="it-IT" b="1" dirty="0" err="1" smtClean="0">
                <a:effectLst>
                  <a:outerShdw blurRad="38100" dist="38100" dir="2700000" algn="tl">
                    <a:srgbClr val="000000">
                      <a:alpha val="43137"/>
                    </a:srgbClr>
                  </a:outerShdw>
                </a:effectLst>
              </a:rPr>
              <a:t>Prize</a:t>
            </a:r>
            <a:r>
              <a:rPr lang="it-IT" b="1" dirty="0" smtClean="0">
                <a:effectLst>
                  <a:outerShdw blurRad="38100" dist="38100" dir="2700000" algn="tl">
                    <a:srgbClr val="000000">
                      <a:alpha val="43137"/>
                    </a:srgbClr>
                  </a:outerShdw>
                </a:effectLst>
              </a:rPr>
              <a:t> for </a:t>
            </a:r>
            <a:r>
              <a:rPr lang="it-IT" b="1" dirty="0" err="1" smtClean="0">
                <a:effectLst>
                  <a:outerShdw blurRad="38100" dist="38100" dir="2700000" algn="tl">
                    <a:srgbClr val="000000">
                      <a:alpha val="43137"/>
                    </a:srgbClr>
                  </a:outerShdw>
                </a:effectLst>
              </a:rPr>
              <a:t>Physics</a:t>
            </a:r>
            <a:r>
              <a:rPr lang="it-IT" b="1" dirty="0" smtClean="0">
                <a:effectLst>
                  <a:outerShdw blurRad="38100" dist="38100" dir="2700000" algn="tl">
                    <a:srgbClr val="000000">
                      <a:alpha val="43137"/>
                    </a:srgbClr>
                  </a:outerShdw>
                </a:effectLst>
              </a:rPr>
              <a:t> to Pierre Gilles De </a:t>
            </a:r>
            <a:r>
              <a:rPr lang="it-IT" b="1" dirty="0" err="1" smtClean="0">
                <a:effectLst>
                  <a:outerShdw blurRad="38100" dist="38100" dir="2700000" algn="tl">
                    <a:srgbClr val="000000">
                      <a:alpha val="43137"/>
                    </a:srgbClr>
                  </a:outerShdw>
                </a:effectLst>
              </a:rPr>
              <a:t>Gennes</a:t>
            </a:r>
            <a:endParaRPr lang="it-IT" b="1" dirty="0" smtClean="0">
              <a:effectLst>
                <a:outerShdw blurRad="38100" dist="38100" dir="2700000" algn="tl">
                  <a:srgbClr val="000000">
                    <a:alpha val="43137"/>
                  </a:srgbClr>
                </a:outerShdw>
              </a:effectLst>
            </a:endParaRPr>
          </a:p>
          <a:p>
            <a:pPr algn="ctr"/>
            <a:r>
              <a:rPr lang="it-IT" b="1" dirty="0" smtClean="0">
                <a:effectLst>
                  <a:outerShdw blurRad="38100" dist="38100" dir="2700000" algn="tl">
                    <a:srgbClr val="000000">
                      <a:alpha val="43137"/>
                    </a:srgbClr>
                  </a:outerShdw>
                </a:effectLst>
              </a:rPr>
              <a:t>Nobel </a:t>
            </a:r>
            <a:r>
              <a:rPr lang="it-IT" b="1" dirty="0" err="1" smtClean="0">
                <a:effectLst>
                  <a:outerShdw blurRad="38100" dist="38100" dir="2700000" algn="tl">
                    <a:srgbClr val="000000">
                      <a:alpha val="43137"/>
                    </a:srgbClr>
                  </a:outerShdw>
                </a:effectLst>
              </a:rPr>
              <a:t>lecture</a:t>
            </a:r>
            <a:r>
              <a:rPr lang="it-IT" b="1" dirty="0" smtClean="0">
                <a:effectLst>
                  <a:outerShdw blurRad="38100" dist="38100" dir="2700000" algn="tl">
                    <a:srgbClr val="000000">
                      <a:alpha val="43137"/>
                    </a:srgbClr>
                  </a:outerShdw>
                </a:effectLst>
              </a:rPr>
              <a:t>: Soft </a:t>
            </a:r>
            <a:r>
              <a:rPr lang="it-IT" b="1" dirty="0" err="1" smtClean="0">
                <a:effectLst>
                  <a:outerShdw blurRad="38100" dist="38100" dir="2700000" algn="tl">
                    <a:srgbClr val="000000">
                      <a:alpha val="43137"/>
                    </a:srgbClr>
                  </a:outerShdw>
                </a:effectLst>
              </a:rPr>
              <a:t>matter</a:t>
            </a:r>
            <a:r>
              <a:rPr lang="it-IT" b="1" dirty="0" smtClean="0">
                <a:effectLst>
                  <a:outerShdw blurRad="38100" dist="38100" dir="2700000" algn="tl">
                    <a:srgbClr val="000000">
                      <a:alpha val="43137"/>
                    </a:srgbClr>
                  </a:outerShdw>
                </a:effectLst>
              </a:rPr>
              <a:t> </a:t>
            </a:r>
            <a:r>
              <a:rPr lang="it-IT" b="1" dirty="0" err="1">
                <a:effectLst>
                  <a:outerShdw blurRad="38100" dist="38100" dir="2700000" algn="tl">
                    <a:srgbClr val="000000">
                      <a:alpha val="43137"/>
                    </a:srgbClr>
                  </a:outerShdw>
                </a:effectLst>
              </a:rPr>
              <a:t>p</a:t>
            </a:r>
            <a:r>
              <a:rPr lang="it-IT" b="1" dirty="0" err="1" smtClean="0">
                <a:effectLst>
                  <a:outerShdw blurRad="38100" dist="38100" dir="2700000" algn="tl">
                    <a:srgbClr val="000000">
                      <a:alpha val="43137"/>
                    </a:srgbClr>
                  </a:outerShdw>
                </a:effectLst>
              </a:rPr>
              <a:t>hysics</a:t>
            </a:r>
            <a:endParaRPr lang="it-IT" b="1" dirty="0">
              <a:effectLst>
                <a:outerShdw blurRad="38100" dist="38100" dir="2700000" algn="tl">
                  <a:srgbClr val="000000">
                    <a:alpha val="43137"/>
                  </a:srgbClr>
                </a:outerShdw>
              </a:effectLst>
            </a:endParaRPr>
          </a:p>
        </p:txBody>
      </p:sp>
      <p:sp>
        <p:nvSpPr>
          <p:cNvPr id="9" name="Ovale 8"/>
          <p:cNvSpPr/>
          <p:nvPr/>
        </p:nvSpPr>
        <p:spPr>
          <a:xfrm>
            <a:off x="3616215" y="3645024"/>
            <a:ext cx="5472608" cy="122413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err="1" smtClean="0">
                <a:effectLst>
                  <a:outerShdw blurRad="38100" dist="38100" dir="2700000" algn="tl">
                    <a:srgbClr val="000000">
                      <a:alpha val="43137"/>
                    </a:srgbClr>
                  </a:outerShdw>
                </a:effectLst>
              </a:rPr>
              <a:t>Following</a:t>
            </a:r>
            <a:r>
              <a:rPr lang="it-IT" b="1" dirty="0" smtClean="0">
                <a:effectLst>
                  <a:outerShdw blurRad="38100" dist="38100" dir="2700000" algn="tl">
                    <a:srgbClr val="000000">
                      <a:alpha val="43137"/>
                    </a:srgbClr>
                  </a:outerShdw>
                </a:effectLst>
              </a:rPr>
              <a:t> workshops in 1995, 1997, 1999, 2001, 2004</a:t>
            </a:r>
            <a:endParaRPr lang="it-IT"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755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style.rotation</p:attrName>
                                        </p:attrNameLst>
                                      </p:cBhvr>
                                      <p:tavLst>
                                        <p:tav tm="0">
                                          <p:val>
                                            <p:fltVal val="90"/>
                                          </p:val>
                                        </p:tav>
                                        <p:tav tm="100000">
                                          <p:val>
                                            <p:fltVal val="0"/>
                                          </p:val>
                                        </p:tav>
                                      </p:tavLst>
                                    </p:anim>
                                    <p:animEffect transition="in" filter="fade">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4" name="Ovale 3"/>
          <p:cNvSpPr/>
          <p:nvPr/>
        </p:nvSpPr>
        <p:spPr>
          <a:xfrm>
            <a:off x="323528" y="908720"/>
            <a:ext cx="5688632" cy="108012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err="1" smtClean="0">
                <a:effectLst>
                  <a:outerShdw blurRad="38100" dist="38100" dir="2700000" algn="tl">
                    <a:srgbClr val="000000">
                      <a:alpha val="43137"/>
                    </a:srgbClr>
                  </a:outerShdw>
                </a:effectLst>
              </a:rPr>
              <a:t>Meanwhile</a:t>
            </a:r>
            <a:r>
              <a:rPr lang="it-IT" b="1" dirty="0" smtClean="0">
                <a:effectLst>
                  <a:outerShdw blurRad="38100" dist="38100" dir="2700000" algn="tl">
                    <a:srgbClr val="000000">
                      <a:alpha val="43137"/>
                    </a:srgbClr>
                  </a:outerShdw>
                </a:effectLst>
              </a:rPr>
              <a:t>, on the </a:t>
            </a:r>
            <a:r>
              <a:rPr lang="it-IT" b="1" dirty="0" err="1" smtClean="0">
                <a:effectLst>
                  <a:outerShdw blurRad="38100" dist="38100" dir="2700000" algn="tl">
                    <a:srgbClr val="000000">
                      <a:alpha val="43137"/>
                    </a:srgbClr>
                  </a:outerShdw>
                </a:effectLst>
              </a:rPr>
              <a:t>cooking</a:t>
            </a:r>
            <a:r>
              <a:rPr lang="it-IT" b="1" dirty="0" smtClean="0">
                <a:effectLst>
                  <a:outerShdw blurRad="38100" dist="38100" dir="2700000" algn="tl">
                    <a:srgbClr val="000000">
                      <a:alpha val="43137"/>
                    </a:srgbClr>
                  </a:outerShdw>
                </a:effectLst>
              </a:rPr>
              <a:t> front…</a:t>
            </a:r>
            <a:endParaRPr lang="it-IT" b="1" dirty="0">
              <a:effectLst>
                <a:outerShdw blurRad="38100" dist="38100" dir="2700000" algn="tl">
                  <a:srgbClr val="000000">
                    <a:alpha val="43137"/>
                  </a:srgbClr>
                </a:outerShdw>
              </a:effectLst>
            </a:endParaRP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024" y="2533347"/>
            <a:ext cx="2771800" cy="2047781"/>
          </a:xfrm>
          <a:prstGeom prst="rect">
            <a:avLst/>
          </a:prstGeom>
        </p:spPr>
      </p:pic>
      <p:pic>
        <p:nvPicPr>
          <p:cNvPr id="8" name="Immagin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7730" y="2533348"/>
            <a:ext cx="3254750" cy="2079338"/>
          </a:xfrm>
          <a:prstGeom prst="rect">
            <a:avLst/>
          </a:prstGeom>
        </p:spPr>
      </p:pic>
      <p:sp>
        <p:nvSpPr>
          <p:cNvPr id="9" name="Rettangolo arrotondato 8"/>
          <p:cNvSpPr/>
          <p:nvPr/>
        </p:nvSpPr>
        <p:spPr>
          <a:xfrm>
            <a:off x="3491880" y="2492896"/>
            <a:ext cx="1656184" cy="108012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smtClean="0"/>
              <a:t>Cala </a:t>
            </a:r>
            <a:r>
              <a:rPr lang="it-IT" b="1" dirty="0" err="1" smtClean="0"/>
              <a:t>Montjoi</a:t>
            </a:r>
            <a:endParaRPr lang="it-IT" b="1" dirty="0" smtClean="0"/>
          </a:p>
          <a:p>
            <a:pPr algn="ctr"/>
            <a:r>
              <a:rPr lang="it-IT" b="1" dirty="0" smtClean="0"/>
              <a:t>Costa Brava </a:t>
            </a:r>
            <a:r>
              <a:rPr lang="it-IT" b="1" dirty="0" err="1"/>
              <a:t>S</a:t>
            </a:r>
            <a:r>
              <a:rPr lang="it-IT" b="1" dirty="0" err="1" smtClean="0"/>
              <a:t>pain</a:t>
            </a:r>
            <a:endParaRPr lang="it-IT" b="1" dirty="0"/>
          </a:p>
        </p:txBody>
      </p:sp>
      <p:sp>
        <p:nvSpPr>
          <p:cNvPr id="10" name="Rettangolo arrotondato 9"/>
          <p:cNvSpPr/>
          <p:nvPr/>
        </p:nvSpPr>
        <p:spPr>
          <a:xfrm>
            <a:off x="3275856" y="4005064"/>
            <a:ext cx="2088232" cy="60762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err="1" smtClean="0">
                <a:effectLst>
                  <a:outerShdw blurRad="38100" dist="38100" dir="2700000" algn="tl">
                    <a:srgbClr val="000000">
                      <a:alpha val="43137"/>
                    </a:srgbClr>
                  </a:outerShdw>
                </a:effectLst>
              </a:rPr>
              <a:t>Restaurant</a:t>
            </a:r>
            <a:endParaRPr lang="it-IT" b="1" dirty="0" smtClean="0">
              <a:effectLst>
                <a:outerShdw blurRad="38100" dist="38100" dir="2700000" algn="tl">
                  <a:srgbClr val="000000">
                    <a:alpha val="43137"/>
                  </a:srgbClr>
                </a:outerShdw>
              </a:effectLst>
            </a:endParaRPr>
          </a:p>
          <a:p>
            <a:pPr algn="ctr"/>
            <a:r>
              <a:rPr lang="it-IT" b="1" i="1" dirty="0" smtClean="0">
                <a:effectLst>
                  <a:outerShdw blurRad="38100" dist="38100" dir="2700000" algn="tl">
                    <a:srgbClr val="000000">
                      <a:alpha val="43137"/>
                    </a:srgbClr>
                  </a:outerShdw>
                </a:effectLst>
              </a:rPr>
              <a:t>«</a:t>
            </a:r>
            <a:r>
              <a:rPr lang="it-IT" b="1" i="1" dirty="0" err="1" smtClean="0">
                <a:effectLst>
                  <a:outerShdw blurRad="38100" dist="38100" dir="2700000" algn="tl">
                    <a:srgbClr val="000000">
                      <a:alpha val="43137"/>
                    </a:srgbClr>
                  </a:outerShdw>
                </a:effectLst>
              </a:rPr>
              <a:t>El</a:t>
            </a:r>
            <a:r>
              <a:rPr lang="it-IT" b="1" i="1" dirty="0" smtClean="0">
                <a:effectLst>
                  <a:outerShdw blurRad="38100" dist="38100" dir="2700000" algn="tl">
                    <a:srgbClr val="000000">
                      <a:alpha val="43137"/>
                    </a:srgbClr>
                  </a:outerShdw>
                </a:effectLst>
              </a:rPr>
              <a:t> Bulli»</a:t>
            </a:r>
            <a:endParaRPr lang="it-IT"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797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000" fill="hold"/>
                                        <p:tgtEl>
                                          <p:spTgt spid="9"/>
                                        </p:tgtEl>
                                        <p:attrNameLst>
                                          <p:attrName>ppt_w</p:attrName>
                                        </p:attrNameLst>
                                      </p:cBhvr>
                                      <p:tavLst>
                                        <p:tav tm="0">
                                          <p:val>
                                            <p:fltVal val="0"/>
                                          </p:val>
                                        </p:tav>
                                        <p:tav tm="100000">
                                          <p:val>
                                            <p:strVal val="#ppt_w"/>
                                          </p:val>
                                        </p:tav>
                                      </p:tavLst>
                                    </p:anim>
                                    <p:anim calcmode="lin" valueType="num">
                                      <p:cBhvr>
                                        <p:cTn id="21" dur="1000" fill="hold"/>
                                        <p:tgtEl>
                                          <p:spTgt spid="9"/>
                                        </p:tgtEl>
                                        <p:attrNameLst>
                                          <p:attrName>ppt_h</p:attrName>
                                        </p:attrNameLst>
                                      </p:cBhvr>
                                      <p:tavLst>
                                        <p:tav tm="0">
                                          <p:val>
                                            <p:fltVal val="0"/>
                                          </p:val>
                                        </p:tav>
                                        <p:tav tm="100000">
                                          <p:val>
                                            <p:strVal val="#ppt_h"/>
                                          </p:val>
                                        </p:tav>
                                      </p:tavLst>
                                    </p:anim>
                                    <p:anim calcmode="lin" valueType="num">
                                      <p:cBhvr>
                                        <p:cTn id="22" dur="1000" fill="hold"/>
                                        <p:tgtEl>
                                          <p:spTgt spid="9"/>
                                        </p:tgtEl>
                                        <p:attrNameLst>
                                          <p:attrName>style.rotation</p:attrName>
                                        </p:attrNameLst>
                                      </p:cBhvr>
                                      <p:tavLst>
                                        <p:tav tm="0">
                                          <p:val>
                                            <p:fltVal val="90"/>
                                          </p:val>
                                        </p:tav>
                                        <p:tav tm="100000">
                                          <p:val>
                                            <p:fltVal val="0"/>
                                          </p:val>
                                        </p:tav>
                                      </p:tavLst>
                                    </p:anim>
                                    <p:animEffect transition="in" filter="fade">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 calcmode="lin" valueType="num">
                                      <p:cBhvr>
                                        <p:cTn id="30" dur="1000" fill="hold"/>
                                        <p:tgtEl>
                                          <p:spTgt spid="10"/>
                                        </p:tgtEl>
                                        <p:attrNameLst>
                                          <p:attrName>style.rotation</p:attrName>
                                        </p:attrNameLst>
                                      </p:cBhvr>
                                      <p:tavLst>
                                        <p:tav tm="0">
                                          <p:val>
                                            <p:fltVal val="90"/>
                                          </p:val>
                                        </p:tav>
                                        <p:tav tm="100000">
                                          <p:val>
                                            <p:fltVal val="0"/>
                                          </p:val>
                                        </p:tav>
                                      </p:tavLst>
                                    </p:anim>
                                    <p:animEffect transition="in" filter="fade">
                                      <p:cBhvr>
                                        <p:cTn id="31" dur="1000"/>
                                        <p:tgtEl>
                                          <p:spTgt spid="10"/>
                                        </p:tgtEl>
                                      </p:cBhvr>
                                    </p:animEffect>
                                  </p:childTnLst>
                                </p:cTn>
                              </p:par>
                              <p:par>
                                <p:cTn id="32" presetID="31"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fltVal val="0"/>
                                          </p:val>
                                        </p:tav>
                                        <p:tav tm="100000">
                                          <p:val>
                                            <p:strVal val="#ppt_w"/>
                                          </p:val>
                                        </p:tav>
                                      </p:tavLst>
                                    </p:anim>
                                    <p:anim calcmode="lin" valueType="num">
                                      <p:cBhvr>
                                        <p:cTn id="35" dur="1000" fill="hold"/>
                                        <p:tgtEl>
                                          <p:spTgt spid="8"/>
                                        </p:tgtEl>
                                        <p:attrNameLst>
                                          <p:attrName>ppt_h</p:attrName>
                                        </p:attrNameLst>
                                      </p:cBhvr>
                                      <p:tavLst>
                                        <p:tav tm="0">
                                          <p:val>
                                            <p:fltVal val="0"/>
                                          </p:val>
                                        </p:tav>
                                        <p:tav tm="100000">
                                          <p:val>
                                            <p:strVal val="#ppt_h"/>
                                          </p:val>
                                        </p:tav>
                                      </p:tavLst>
                                    </p:anim>
                                    <p:anim calcmode="lin" valueType="num">
                                      <p:cBhvr>
                                        <p:cTn id="36" dur="1000" fill="hold"/>
                                        <p:tgtEl>
                                          <p:spTgt spid="8"/>
                                        </p:tgtEl>
                                        <p:attrNameLst>
                                          <p:attrName>style.rotation</p:attrName>
                                        </p:attrNameLst>
                                      </p:cBhvr>
                                      <p:tavLst>
                                        <p:tav tm="0">
                                          <p:val>
                                            <p:fltVal val="90"/>
                                          </p:val>
                                        </p:tav>
                                        <p:tav tm="100000">
                                          <p:val>
                                            <p:fltVal val="0"/>
                                          </p:val>
                                        </p:tav>
                                      </p:tavLst>
                                    </p:anim>
                                    <p:animEffect transition="in" filter="fade">
                                      <p:cBhvr>
                                        <p:cTn id="3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4" name="Ovale 3"/>
          <p:cNvSpPr/>
          <p:nvPr/>
        </p:nvSpPr>
        <p:spPr>
          <a:xfrm>
            <a:off x="323528" y="908720"/>
            <a:ext cx="5688632" cy="108012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err="1" smtClean="0">
                <a:effectLst>
                  <a:outerShdw blurRad="38100" dist="38100" dir="2700000" algn="tl">
                    <a:srgbClr val="000000">
                      <a:alpha val="43137"/>
                    </a:srgbClr>
                  </a:outerShdw>
                </a:effectLst>
              </a:rPr>
              <a:t>Meanwhile</a:t>
            </a:r>
            <a:r>
              <a:rPr lang="it-IT" b="1" dirty="0" smtClean="0">
                <a:effectLst>
                  <a:outerShdw blurRad="38100" dist="38100" dir="2700000" algn="tl">
                    <a:srgbClr val="000000">
                      <a:alpha val="43137"/>
                    </a:srgbClr>
                  </a:outerShdw>
                </a:effectLst>
              </a:rPr>
              <a:t>, on the </a:t>
            </a:r>
            <a:r>
              <a:rPr lang="it-IT" b="1" dirty="0" err="1" smtClean="0">
                <a:effectLst>
                  <a:outerShdw blurRad="38100" dist="38100" dir="2700000" algn="tl">
                    <a:srgbClr val="000000">
                      <a:alpha val="43137"/>
                    </a:srgbClr>
                  </a:outerShdw>
                </a:effectLst>
              </a:rPr>
              <a:t>cooking</a:t>
            </a:r>
            <a:r>
              <a:rPr lang="it-IT" b="1" dirty="0" smtClean="0">
                <a:effectLst>
                  <a:outerShdw blurRad="38100" dist="38100" dir="2700000" algn="tl">
                    <a:srgbClr val="000000">
                      <a:alpha val="43137"/>
                    </a:srgbClr>
                  </a:outerShdw>
                </a:effectLst>
              </a:rPr>
              <a:t> front…</a:t>
            </a:r>
            <a:endParaRPr lang="it-IT" b="1" dirty="0">
              <a:effectLst>
                <a:outerShdw blurRad="38100" dist="38100" dir="2700000" algn="tl">
                  <a:srgbClr val="000000">
                    <a:alpha val="43137"/>
                  </a:srgbClr>
                </a:outerShdw>
              </a:effectLst>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2564904"/>
            <a:ext cx="3617477" cy="2170486"/>
          </a:xfrm>
          <a:prstGeom prst="rect">
            <a:avLst/>
          </a:prstGeom>
        </p:spPr>
      </p:pic>
      <p:pic>
        <p:nvPicPr>
          <p:cNvPr id="11" name="Immagin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6136" y="1358200"/>
            <a:ext cx="2971800" cy="3810000"/>
          </a:xfrm>
          <a:prstGeom prst="rect">
            <a:avLst/>
          </a:prstGeom>
        </p:spPr>
      </p:pic>
    </p:spTree>
    <p:extLst>
      <p:ext uri="{BB962C8B-B14F-4D97-AF65-F5344CB8AC3E}">
        <p14:creationId xmlns:p14="http://schemas.microsoft.com/office/powerpoint/2010/main" val="94294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4" name="Ovale 3"/>
          <p:cNvSpPr/>
          <p:nvPr/>
        </p:nvSpPr>
        <p:spPr>
          <a:xfrm>
            <a:off x="323528" y="1052736"/>
            <a:ext cx="6696744" cy="108012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err="1" smtClean="0">
                <a:effectLst>
                  <a:outerShdw blurRad="38100" dist="38100" dir="2700000" algn="tl">
                    <a:srgbClr val="000000">
                      <a:alpha val="43137"/>
                    </a:srgbClr>
                  </a:outerShdw>
                </a:effectLst>
              </a:rPr>
              <a:t>Ferran</a:t>
            </a:r>
            <a:r>
              <a:rPr lang="it-IT" b="1" dirty="0" smtClean="0">
                <a:effectLst>
                  <a:outerShdw blurRad="38100" dist="38100" dir="2700000" algn="tl">
                    <a:srgbClr val="000000">
                      <a:alpha val="43137"/>
                    </a:srgbClr>
                  </a:outerShdw>
                </a:effectLst>
              </a:rPr>
              <a:t> Adrià </a:t>
            </a:r>
            <a:r>
              <a:rPr lang="it-IT" b="1" dirty="0" err="1" smtClean="0">
                <a:effectLst>
                  <a:outerShdw blurRad="38100" dist="38100" dir="2700000" algn="tl">
                    <a:srgbClr val="000000">
                      <a:alpha val="43137"/>
                    </a:srgbClr>
                  </a:outerShdw>
                </a:effectLst>
              </a:rPr>
              <a:t>is</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used</a:t>
            </a:r>
            <a:r>
              <a:rPr lang="it-IT" b="1" dirty="0" smtClean="0">
                <a:effectLst>
                  <a:outerShdw blurRad="38100" dist="38100" dir="2700000" algn="tl">
                    <a:srgbClr val="000000">
                      <a:alpha val="43137"/>
                    </a:srgbClr>
                  </a:outerShdw>
                </a:effectLst>
              </a:rPr>
              <a:t> to produce </a:t>
            </a:r>
            <a:r>
              <a:rPr lang="it-IT" b="1" dirty="0" err="1" smtClean="0">
                <a:effectLst>
                  <a:outerShdw blurRad="38100" dist="38100" dir="2700000" algn="tl">
                    <a:srgbClr val="000000">
                      <a:alpha val="43137"/>
                    </a:srgbClr>
                  </a:outerShdw>
                </a:effectLst>
              </a:rPr>
              <a:t>whipped</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cream</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using</a:t>
            </a:r>
            <a:r>
              <a:rPr lang="it-IT" b="1" dirty="0" smtClean="0">
                <a:effectLst>
                  <a:outerShdw blurRad="38100" dist="38100" dir="2700000" algn="tl">
                    <a:srgbClr val="000000">
                      <a:alpha val="43137"/>
                    </a:srgbClr>
                  </a:outerShdw>
                </a:effectLst>
              </a:rPr>
              <a:t> the </a:t>
            </a:r>
            <a:r>
              <a:rPr lang="it-IT" b="1" dirty="0" err="1" smtClean="0">
                <a:effectLst>
                  <a:outerShdw blurRad="38100" dist="38100" dir="2700000" algn="tl">
                    <a:srgbClr val="000000">
                      <a:alpha val="43137"/>
                    </a:srgbClr>
                  </a:outerShdw>
                </a:effectLst>
              </a:rPr>
              <a:t>modern</a:t>
            </a:r>
            <a:r>
              <a:rPr lang="it-IT" b="1" dirty="0" smtClean="0">
                <a:effectLst>
                  <a:outerShdw blurRad="38100" dist="38100" dir="2700000" algn="tl">
                    <a:srgbClr val="000000">
                      <a:alpha val="43137"/>
                    </a:srgbClr>
                  </a:outerShdw>
                </a:effectLst>
              </a:rPr>
              <a:t> N</a:t>
            </a:r>
            <a:r>
              <a:rPr lang="it-IT" b="1" baseline="-25000" dirty="0" smtClean="0">
                <a:effectLst>
                  <a:outerShdw blurRad="38100" dist="38100" dir="2700000" algn="tl">
                    <a:srgbClr val="000000">
                      <a:alpha val="43137"/>
                    </a:srgbClr>
                  </a:outerShdw>
                </a:effectLst>
              </a:rPr>
              <a:t>2</a:t>
            </a:r>
            <a:r>
              <a:rPr lang="it-IT" b="1" dirty="0" smtClean="0">
                <a:effectLst>
                  <a:outerShdw blurRad="38100" dist="38100" dir="2700000" algn="tl">
                    <a:srgbClr val="000000">
                      <a:alpha val="43137"/>
                    </a:srgbClr>
                  </a:outerShdw>
                </a:effectLst>
              </a:rPr>
              <a:t>O </a:t>
            </a:r>
            <a:r>
              <a:rPr lang="it-IT" b="1" dirty="0" err="1" smtClean="0">
                <a:effectLst>
                  <a:outerShdw blurRad="38100" dist="38100" dir="2700000" algn="tl">
                    <a:srgbClr val="000000">
                      <a:alpha val="43137"/>
                    </a:srgbClr>
                  </a:outerShdw>
                </a:effectLst>
              </a:rPr>
              <a:t>siphon</a:t>
            </a:r>
            <a:r>
              <a:rPr lang="it-IT" b="1" dirty="0" smtClean="0">
                <a:effectLst>
                  <a:outerShdw blurRad="38100" dist="38100" dir="2700000" algn="tl">
                    <a:srgbClr val="000000">
                      <a:alpha val="43137"/>
                    </a:srgbClr>
                  </a:outerShdw>
                </a:effectLst>
              </a:rPr>
              <a:t>…</a:t>
            </a:r>
            <a:endParaRPr lang="it-IT" b="1" dirty="0">
              <a:effectLst>
                <a:outerShdw blurRad="38100" dist="38100" dir="2700000" algn="tl">
                  <a:srgbClr val="000000">
                    <a:alpha val="43137"/>
                  </a:srgbClr>
                </a:outerShdw>
              </a:effectLst>
            </a:endParaRPr>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2420888"/>
            <a:ext cx="2016224" cy="4185728"/>
          </a:xfrm>
          <a:prstGeom prst="rect">
            <a:avLst/>
          </a:prstGeom>
        </p:spPr>
      </p:pic>
      <p:pic>
        <p:nvPicPr>
          <p:cNvPr id="13" name="Immagin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9078" y="2322618"/>
            <a:ext cx="4259386" cy="2834574"/>
          </a:xfrm>
          <a:prstGeom prst="rect">
            <a:avLst/>
          </a:prstGeom>
        </p:spPr>
      </p:pic>
    </p:spTree>
    <p:extLst>
      <p:ext uri="{BB962C8B-B14F-4D97-AF65-F5344CB8AC3E}">
        <p14:creationId xmlns:p14="http://schemas.microsoft.com/office/powerpoint/2010/main" val="102720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4" name="Ovale 3"/>
          <p:cNvSpPr/>
          <p:nvPr/>
        </p:nvSpPr>
        <p:spPr>
          <a:xfrm>
            <a:off x="1763688" y="1052736"/>
            <a:ext cx="6696744" cy="108012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smtClean="0">
                <a:effectLst>
                  <a:outerShdw blurRad="38100" dist="38100" dir="2700000" algn="tl">
                    <a:srgbClr val="000000">
                      <a:alpha val="43137"/>
                    </a:srgbClr>
                  </a:outerShdw>
                </a:effectLst>
              </a:rPr>
              <a:t>In 1994 </a:t>
            </a:r>
            <a:r>
              <a:rPr lang="it-IT" b="1" dirty="0" err="1" smtClean="0">
                <a:effectLst>
                  <a:outerShdw blurRad="38100" dist="38100" dir="2700000" algn="tl">
                    <a:srgbClr val="000000">
                      <a:alpha val="43137"/>
                    </a:srgbClr>
                  </a:outerShdw>
                </a:effectLst>
              </a:rPr>
              <a:t>Ferran</a:t>
            </a:r>
            <a:r>
              <a:rPr lang="it-IT" b="1" dirty="0" smtClean="0">
                <a:effectLst>
                  <a:outerShdw blurRad="38100" dist="38100" dir="2700000" algn="tl">
                    <a:srgbClr val="000000">
                      <a:alpha val="43137"/>
                    </a:srgbClr>
                  </a:outerShdw>
                </a:effectLst>
              </a:rPr>
              <a:t> Adrià </a:t>
            </a:r>
            <a:r>
              <a:rPr lang="it-IT" b="1" dirty="0" err="1" smtClean="0">
                <a:effectLst>
                  <a:outerShdw blurRad="38100" dist="38100" dir="2700000" algn="tl">
                    <a:srgbClr val="000000">
                      <a:alpha val="43137"/>
                    </a:srgbClr>
                  </a:outerShdw>
                </a:effectLst>
              </a:rPr>
              <a:t>asks</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himself</a:t>
            </a:r>
            <a:endParaRPr lang="it-IT" b="1" dirty="0">
              <a:effectLst>
                <a:outerShdw blurRad="38100" dist="38100" dir="2700000" algn="tl">
                  <a:srgbClr val="000000">
                    <a:alpha val="43137"/>
                  </a:srgbClr>
                </a:outerShdw>
              </a:effectLst>
            </a:endParaRPr>
          </a:p>
        </p:txBody>
      </p:sp>
      <p:sp>
        <p:nvSpPr>
          <p:cNvPr id="5" name="Rettangolo arrotondato 4"/>
          <p:cNvSpPr/>
          <p:nvPr/>
        </p:nvSpPr>
        <p:spPr>
          <a:xfrm>
            <a:off x="3851920" y="2492896"/>
            <a:ext cx="2484276" cy="1368152"/>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rPr>
              <a:t>WHAT</a:t>
            </a:r>
          </a:p>
          <a:p>
            <a:pPr algn="ct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happens</a:t>
            </a:r>
            <a:r>
              <a:rPr lang="it-IT" b="1" dirty="0" smtClean="0">
                <a:effectLst>
                  <a:outerShdw blurRad="38100" dist="38100" dir="2700000" algn="tl">
                    <a:srgbClr val="000000">
                      <a:alpha val="43137"/>
                    </a:srgbClr>
                  </a:outerShdw>
                </a:effectLst>
              </a:rPr>
              <a:t> </a:t>
            </a:r>
          </a:p>
          <a:p>
            <a:pPr algn="ctr"/>
            <a:r>
              <a:rPr lang="it-IT" sz="2800" b="1" dirty="0" smtClean="0">
                <a:effectLst>
                  <a:outerShdw blurRad="38100" dist="38100" dir="2700000" algn="tl">
                    <a:srgbClr val="000000">
                      <a:alpha val="43137"/>
                    </a:srgbClr>
                  </a:outerShdw>
                </a:effectLst>
              </a:rPr>
              <a:t>IF</a:t>
            </a:r>
          </a:p>
        </p:txBody>
      </p:sp>
      <p:sp>
        <p:nvSpPr>
          <p:cNvPr id="8" name="Rettangolo arrotondato 7"/>
          <p:cNvSpPr/>
          <p:nvPr/>
        </p:nvSpPr>
        <p:spPr>
          <a:xfrm>
            <a:off x="2555776" y="4149080"/>
            <a:ext cx="5616624" cy="72008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a:effectLst>
                  <a:outerShdw blurRad="38100" dist="38100" dir="2700000" algn="tl">
                    <a:srgbClr val="000000">
                      <a:alpha val="43137"/>
                    </a:srgbClr>
                  </a:outerShdw>
                </a:effectLst>
              </a:rPr>
              <a:t>I put into the siphon a vegetable puree with gelatin instead of cream?</a:t>
            </a:r>
          </a:p>
        </p:txBody>
      </p:sp>
    </p:spTree>
    <p:extLst>
      <p:ext uri="{BB962C8B-B14F-4D97-AF65-F5344CB8AC3E}">
        <p14:creationId xmlns:p14="http://schemas.microsoft.com/office/powerpoint/2010/main" val="216810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2" presetClass="emph" presetSubtype="0" fill="hold" grpId="1" nodeType="clickEffect">
                                  <p:stCondLst>
                                    <p:cond delay="0"/>
                                  </p:stCondLst>
                                  <p:childTnLst>
                                    <p:animRot by="120000">
                                      <p:cBhvr>
                                        <p:cTn id="21" dur="100" fill="hold">
                                          <p:stCondLst>
                                            <p:cond delay="0"/>
                                          </p:stCondLst>
                                        </p:cTn>
                                        <p:tgtEl>
                                          <p:spTgt spid="5"/>
                                        </p:tgtEl>
                                        <p:attrNameLst>
                                          <p:attrName>r</p:attrName>
                                        </p:attrNameLst>
                                      </p:cBhvr>
                                    </p:animRot>
                                    <p:animRot by="-240000">
                                      <p:cBhvr>
                                        <p:cTn id="22" dur="200" fill="hold">
                                          <p:stCondLst>
                                            <p:cond delay="200"/>
                                          </p:stCondLst>
                                        </p:cTn>
                                        <p:tgtEl>
                                          <p:spTgt spid="5"/>
                                        </p:tgtEl>
                                        <p:attrNameLst>
                                          <p:attrName>r</p:attrName>
                                        </p:attrNameLst>
                                      </p:cBhvr>
                                    </p:animRot>
                                    <p:animRot by="240000">
                                      <p:cBhvr>
                                        <p:cTn id="23" dur="200" fill="hold">
                                          <p:stCondLst>
                                            <p:cond delay="400"/>
                                          </p:stCondLst>
                                        </p:cTn>
                                        <p:tgtEl>
                                          <p:spTgt spid="5"/>
                                        </p:tgtEl>
                                        <p:attrNameLst>
                                          <p:attrName>r</p:attrName>
                                        </p:attrNameLst>
                                      </p:cBhvr>
                                    </p:animRot>
                                    <p:animRot by="-240000">
                                      <p:cBhvr>
                                        <p:cTn id="24" dur="200" fill="hold">
                                          <p:stCondLst>
                                            <p:cond delay="600"/>
                                          </p:stCondLst>
                                        </p:cTn>
                                        <p:tgtEl>
                                          <p:spTgt spid="5"/>
                                        </p:tgtEl>
                                        <p:attrNameLst>
                                          <p:attrName>r</p:attrName>
                                        </p:attrNameLst>
                                      </p:cBhvr>
                                    </p:animRot>
                                    <p:animRot by="120000">
                                      <p:cBhvr>
                                        <p:cTn id="25" dur="200" fill="hold">
                                          <p:stCondLst>
                                            <p:cond delay="800"/>
                                          </p:stCondLst>
                                        </p:cTn>
                                        <p:tgtEl>
                                          <p:spTgt spid="5"/>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fltVal val="0"/>
                                          </p:val>
                                        </p:tav>
                                        <p:tav tm="100000">
                                          <p:val>
                                            <p:strVal val="#ppt_w"/>
                                          </p:val>
                                        </p:tav>
                                      </p:tavLst>
                                    </p:anim>
                                    <p:anim calcmode="lin" valueType="num">
                                      <p:cBhvr>
                                        <p:cTn id="31" dur="1000" fill="hold"/>
                                        <p:tgtEl>
                                          <p:spTgt spid="8"/>
                                        </p:tgtEl>
                                        <p:attrNameLst>
                                          <p:attrName>ppt_h</p:attrName>
                                        </p:attrNameLst>
                                      </p:cBhvr>
                                      <p:tavLst>
                                        <p:tav tm="0">
                                          <p:val>
                                            <p:fltVal val="0"/>
                                          </p:val>
                                        </p:tav>
                                        <p:tav tm="100000">
                                          <p:val>
                                            <p:strVal val="#ppt_h"/>
                                          </p:val>
                                        </p:tav>
                                      </p:tavLst>
                                    </p:anim>
                                    <p:anim calcmode="lin" valueType="num">
                                      <p:cBhvr>
                                        <p:cTn id="32" dur="1000" fill="hold"/>
                                        <p:tgtEl>
                                          <p:spTgt spid="8"/>
                                        </p:tgtEl>
                                        <p:attrNameLst>
                                          <p:attrName>style.rotation</p:attrName>
                                        </p:attrNameLst>
                                      </p:cBhvr>
                                      <p:tavLst>
                                        <p:tav tm="0">
                                          <p:val>
                                            <p:fltVal val="90"/>
                                          </p:val>
                                        </p:tav>
                                        <p:tav tm="100000">
                                          <p:val>
                                            <p:fltVal val="0"/>
                                          </p:val>
                                        </p:tav>
                                      </p:tavLst>
                                    </p:anim>
                                    <p:animEffect transition="in" filter="fade">
                                      <p:cBhvr>
                                        <p:cTn id="3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4" name="Ovale 3"/>
          <p:cNvSpPr/>
          <p:nvPr/>
        </p:nvSpPr>
        <p:spPr>
          <a:xfrm>
            <a:off x="179512" y="4653136"/>
            <a:ext cx="3960440" cy="936104"/>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smtClean="0">
                <a:effectLst>
                  <a:outerShdw blurRad="38100" dist="38100" dir="2700000" algn="tl">
                    <a:srgbClr val="000000">
                      <a:alpha val="43137"/>
                    </a:srgbClr>
                  </a:outerShdw>
                </a:effectLst>
              </a:rPr>
              <a:t>The </a:t>
            </a:r>
            <a:r>
              <a:rPr lang="it-IT" b="1" dirty="0" err="1" smtClean="0">
                <a:effectLst>
                  <a:outerShdw blurRad="38100" dist="38100" dir="2700000" algn="tl">
                    <a:srgbClr val="000000">
                      <a:alpha val="43137"/>
                    </a:srgbClr>
                  </a:outerShdw>
                </a:effectLst>
              </a:rPr>
              <a:t>revolution</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begins</a:t>
            </a:r>
            <a:r>
              <a:rPr lang="it-IT" b="1" dirty="0" smtClean="0">
                <a:effectLst>
                  <a:outerShdw blurRad="38100" dist="38100" dir="2700000" algn="tl">
                    <a:srgbClr val="000000">
                      <a:alpha val="43137"/>
                    </a:srgbClr>
                  </a:outerShdw>
                </a:effectLst>
              </a:rPr>
              <a:t>!</a:t>
            </a:r>
            <a:endParaRPr lang="it-IT" b="1" dirty="0">
              <a:effectLst>
                <a:outerShdw blurRad="38100" dist="38100" dir="2700000" algn="tl">
                  <a:srgbClr val="000000">
                    <a:alpha val="43137"/>
                  </a:srgbClr>
                </a:outerShdw>
              </a:effectLst>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744"/>
            <a:ext cx="9144000" cy="3177540"/>
          </a:xfrm>
          <a:prstGeom prst="rect">
            <a:avLst/>
          </a:prstGeom>
        </p:spPr>
      </p:pic>
    </p:spTree>
    <p:extLst>
      <p:ext uri="{BB962C8B-B14F-4D97-AF65-F5344CB8AC3E}">
        <p14:creationId xmlns:p14="http://schemas.microsoft.com/office/powerpoint/2010/main" val="3007361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7" presetClass="emph" presetSubtype="0" fill="remove" grpId="1" nodeType="clickEffect">
                                  <p:stCondLst>
                                    <p:cond delay="0"/>
                                  </p:stCondLst>
                                  <p:childTnLst>
                                    <p:animClr clrSpc="rgb" dir="cw">
                                      <p:cBhvr override="childStyle">
                                        <p:cTn id="21" dur="250" autoRev="1" fill="remove"/>
                                        <p:tgtEl>
                                          <p:spTgt spid="4"/>
                                        </p:tgtEl>
                                        <p:attrNameLst>
                                          <p:attrName>style.color</p:attrName>
                                        </p:attrNameLst>
                                      </p:cBhvr>
                                      <p:to>
                                        <a:schemeClr val="bg1"/>
                                      </p:to>
                                    </p:animClr>
                                    <p:animClr clrSpc="rgb" dir="cw">
                                      <p:cBhvr>
                                        <p:cTn id="22" dur="250" autoRev="1" fill="remove"/>
                                        <p:tgtEl>
                                          <p:spTgt spid="4"/>
                                        </p:tgtEl>
                                        <p:attrNameLst>
                                          <p:attrName>fillcolor</p:attrName>
                                        </p:attrNameLst>
                                      </p:cBhvr>
                                      <p:to>
                                        <a:schemeClr val="bg1"/>
                                      </p:to>
                                    </p:animClr>
                                    <p:set>
                                      <p:cBhvr>
                                        <p:cTn id="23" dur="250" autoRev="1" fill="remove"/>
                                        <p:tgtEl>
                                          <p:spTgt spid="4"/>
                                        </p:tgtEl>
                                        <p:attrNameLst>
                                          <p:attrName>fill.type</p:attrName>
                                        </p:attrNameLst>
                                      </p:cBhvr>
                                      <p:to>
                                        <p:strVal val="solid"/>
                                      </p:to>
                                    </p:set>
                                    <p:set>
                                      <p:cBhvr>
                                        <p:cTn id="24" dur="250" autoRev="1" fill="remove"/>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4" name="Ovale 3"/>
          <p:cNvSpPr/>
          <p:nvPr/>
        </p:nvSpPr>
        <p:spPr>
          <a:xfrm>
            <a:off x="395536" y="980728"/>
            <a:ext cx="5904656" cy="108012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b="1" dirty="0" err="1" smtClean="0">
                <a:effectLst>
                  <a:outerShdw blurRad="38100" dist="38100" dir="2700000" algn="tl">
                    <a:srgbClr val="000000">
                      <a:alpha val="43137"/>
                    </a:srgbClr>
                  </a:outerShdw>
                </a:effectLst>
              </a:rPr>
              <a:t>Ferran</a:t>
            </a:r>
            <a:r>
              <a:rPr lang="it-IT" b="1" dirty="0" smtClean="0">
                <a:effectLst>
                  <a:outerShdw blurRad="38100" dist="38100" dir="2700000" algn="tl">
                    <a:srgbClr val="000000">
                      <a:alpha val="43137"/>
                    </a:srgbClr>
                  </a:outerShdw>
                </a:effectLst>
              </a:rPr>
              <a:t> Adrià </a:t>
            </a:r>
            <a:r>
              <a:rPr lang="it-IT" b="1" dirty="0" err="1" smtClean="0">
                <a:effectLst>
                  <a:outerShdw blurRad="38100" dist="38100" dir="2700000" algn="tl">
                    <a:srgbClr val="000000">
                      <a:alpha val="43137"/>
                    </a:srgbClr>
                  </a:outerShdw>
                </a:effectLst>
              </a:rPr>
              <a:t>becomes</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famous</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all</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around</a:t>
            </a:r>
            <a:r>
              <a:rPr lang="it-IT" b="1" dirty="0" smtClean="0">
                <a:effectLst>
                  <a:outerShdw blurRad="38100" dist="38100" dir="2700000" algn="tl">
                    <a:srgbClr val="000000">
                      <a:alpha val="43137"/>
                    </a:srgbClr>
                  </a:outerShdw>
                </a:effectLst>
              </a:rPr>
              <a:t> the world </a:t>
            </a:r>
            <a:r>
              <a:rPr lang="it-IT" b="1" dirty="0" err="1" smtClean="0">
                <a:effectLst>
                  <a:outerShdw blurRad="38100" dist="38100" dir="2700000" algn="tl">
                    <a:srgbClr val="000000">
                      <a:alpha val="43137"/>
                    </a:srgbClr>
                  </a:outerShdw>
                </a:effectLst>
              </a:rPr>
              <a:t>as</a:t>
            </a:r>
            <a:r>
              <a:rPr lang="it-IT" b="1" dirty="0" smtClean="0">
                <a:effectLst>
                  <a:outerShdw blurRad="38100" dist="38100" dir="2700000" algn="tl">
                    <a:srgbClr val="000000">
                      <a:alpha val="43137"/>
                    </a:srgbClr>
                  </a:outerShdw>
                </a:effectLst>
              </a:rPr>
              <a:t> the </a:t>
            </a:r>
            <a:r>
              <a:rPr lang="it-IT" b="1" dirty="0" err="1" smtClean="0">
                <a:effectLst>
                  <a:outerShdw blurRad="38100" dist="38100" dir="2700000" algn="tl">
                    <a:srgbClr val="000000">
                      <a:alpha val="43137"/>
                    </a:srgbClr>
                  </a:outerShdw>
                </a:effectLst>
              </a:rPr>
              <a:t>prophet</a:t>
            </a:r>
            <a:r>
              <a:rPr lang="it-IT" b="1" dirty="0" smtClean="0">
                <a:effectLst>
                  <a:outerShdw blurRad="38100" dist="38100" dir="2700000" algn="tl">
                    <a:srgbClr val="000000">
                      <a:alpha val="43137"/>
                    </a:srgbClr>
                  </a:outerShdw>
                </a:effectLst>
              </a:rPr>
              <a:t> of the «</a:t>
            </a:r>
            <a:r>
              <a:rPr lang="it-IT" b="1" dirty="0" err="1" smtClean="0">
                <a:effectLst>
                  <a:outerShdw blurRad="38100" dist="38100" dir="2700000" algn="tl">
                    <a:srgbClr val="000000">
                      <a:alpha val="43137"/>
                    </a:srgbClr>
                  </a:outerShdw>
                </a:effectLst>
              </a:rPr>
              <a:t>deconstructed</a:t>
            </a:r>
            <a:r>
              <a:rPr lang="it-IT" b="1" dirty="0" smtClean="0">
                <a:effectLst>
                  <a:outerShdw blurRad="38100" dist="38100" dir="2700000" algn="tl">
                    <a:srgbClr val="000000">
                      <a:alpha val="43137"/>
                    </a:srgbClr>
                  </a:outerShdw>
                </a:effectLst>
              </a:rPr>
              <a:t> </a:t>
            </a:r>
            <a:r>
              <a:rPr lang="it-IT" b="1" dirty="0" err="1" smtClean="0">
                <a:effectLst>
                  <a:outerShdw blurRad="38100" dist="38100" dir="2700000" algn="tl">
                    <a:srgbClr val="000000">
                      <a:alpha val="43137"/>
                    </a:srgbClr>
                  </a:outerShdw>
                </a:effectLst>
              </a:rPr>
              <a:t>cuisine</a:t>
            </a:r>
            <a:r>
              <a:rPr lang="it-IT" b="1" dirty="0" smtClean="0">
                <a:effectLst>
                  <a:outerShdw blurRad="38100" dist="38100" dir="2700000" algn="tl">
                    <a:srgbClr val="000000">
                      <a:alpha val="43137"/>
                    </a:srgbClr>
                  </a:outerShdw>
                </a:effectLst>
              </a:rPr>
              <a:t>»</a:t>
            </a:r>
            <a:endParaRPr lang="it-IT" b="1" dirty="0">
              <a:effectLst>
                <a:outerShdw blurRad="38100" dist="38100" dir="2700000" algn="tl">
                  <a:srgbClr val="000000">
                    <a:alpha val="43137"/>
                  </a:srgbClr>
                </a:outerShdw>
              </a:effectLst>
            </a:endParaRPr>
          </a:p>
        </p:txBody>
      </p:sp>
      <p:sp>
        <p:nvSpPr>
          <p:cNvPr id="6" name="Ovale 5"/>
          <p:cNvSpPr/>
          <p:nvPr/>
        </p:nvSpPr>
        <p:spPr>
          <a:xfrm>
            <a:off x="1475656" y="4149080"/>
            <a:ext cx="45719"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arrotondato 7"/>
          <p:cNvSpPr/>
          <p:nvPr/>
        </p:nvSpPr>
        <p:spPr>
          <a:xfrm>
            <a:off x="251520" y="2276872"/>
            <a:ext cx="6264696" cy="2376264"/>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b="1" dirty="0" smtClean="0">
              <a:effectLst>
                <a:outerShdw blurRad="38100" dist="38100" dir="2700000" algn="tl">
                  <a:srgbClr val="000000">
                    <a:alpha val="43137"/>
                  </a:srgbClr>
                </a:outerShdw>
              </a:effectLst>
            </a:endParaRPr>
          </a:p>
          <a:p>
            <a:pPr algn="ctr"/>
            <a:r>
              <a:rPr lang="en-US" b="1" dirty="0" smtClean="0"/>
              <a:t>In 1997 he writes:</a:t>
            </a:r>
          </a:p>
          <a:p>
            <a:pPr algn="ctr"/>
            <a:endParaRPr lang="en-US" b="1" dirty="0" smtClean="0"/>
          </a:p>
          <a:p>
            <a:pPr algn="ctr"/>
            <a:r>
              <a:rPr lang="en-US" i="1" dirty="0"/>
              <a:t>If </a:t>
            </a:r>
            <a:r>
              <a:rPr lang="en-US" i="1" dirty="0" smtClean="0"/>
              <a:t>we </a:t>
            </a:r>
            <a:r>
              <a:rPr lang="en-US" i="1" dirty="0"/>
              <a:t>come to produce a collaboration between </a:t>
            </a:r>
            <a:r>
              <a:rPr lang="en-US" i="1" dirty="0" smtClean="0"/>
              <a:t>chefs, physicists</a:t>
            </a:r>
            <a:r>
              <a:rPr lang="en-US" i="1" dirty="0"/>
              <a:t> and chemists </a:t>
            </a:r>
            <a:r>
              <a:rPr lang="en-US" i="1" dirty="0" smtClean="0"/>
              <a:t> specialized in this</a:t>
            </a:r>
            <a:r>
              <a:rPr lang="en-US" i="1" dirty="0"/>
              <a:t> </a:t>
            </a:r>
            <a:r>
              <a:rPr lang="en-US" i="1" dirty="0" smtClean="0"/>
              <a:t>field, the doors</a:t>
            </a:r>
            <a:r>
              <a:rPr lang="en-US" i="1" dirty="0"/>
              <a:t> that open to the evolution of the </a:t>
            </a:r>
            <a:r>
              <a:rPr lang="en-US" i="1" dirty="0" smtClean="0"/>
              <a:t>culinary art</a:t>
            </a:r>
            <a:r>
              <a:rPr lang="en-US" i="1" dirty="0"/>
              <a:t> are </a:t>
            </a:r>
            <a:r>
              <a:rPr lang="en-US" i="1" dirty="0" smtClean="0"/>
              <a:t>endless</a:t>
            </a:r>
          </a:p>
          <a:p>
            <a:pPr algn="ctr"/>
            <a:endParaRPr lang="en-US" i="1" dirty="0" smtClean="0"/>
          </a:p>
          <a:p>
            <a:pPr algn="ctr"/>
            <a:r>
              <a:rPr lang="en-US" b="1" dirty="0" smtClean="0"/>
              <a:t>(from “Los </a:t>
            </a:r>
            <a:r>
              <a:rPr lang="en-US" b="1" dirty="0" err="1" smtClean="0"/>
              <a:t>secretos</a:t>
            </a:r>
            <a:r>
              <a:rPr lang="en-US" b="1" dirty="0" smtClean="0"/>
              <a:t> del </a:t>
            </a:r>
            <a:r>
              <a:rPr lang="en-US" b="1" dirty="0" err="1" smtClean="0"/>
              <a:t>Bulli</a:t>
            </a:r>
            <a:r>
              <a:rPr lang="en-US" b="1" dirty="0" smtClean="0"/>
              <a:t>”)</a:t>
            </a:r>
          </a:p>
          <a:p>
            <a:pPr algn="ctr"/>
            <a:endParaRPr lang="en-US" b="1" dirty="0">
              <a:effectLst>
                <a:outerShdw blurRad="38100" dist="38100" dir="2700000" algn="tl">
                  <a:srgbClr val="000000">
                    <a:alpha val="43137"/>
                  </a:srgbClr>
                </a:outerShdw>
              </a:effectLst>
            </a:endParaRPr>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6989" y="1196752"/>
            <a:ext cx="2269507" cy="3369727"/>
          </a:xfrm>
          <a:prstGeom prst="rect">
            <a:avLst/>
          </a:prstGeom>
        </p:spPr>
      </p:pic>
    </p:spTree>
    <p:extLst>
      <p:ext uri="{BB962C8B-B14F-4D97-AF65-F5344CB8AC3E}">
        <p14:creationId xmlns:p14="http://schemas.microsoft.com/office/powerpoint/2010/main" val="102554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par>
                                <p:cTn id="18" presetID="31"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style.rotation</p:attrName>
                                        </p:attrNameLst>
                                      </p:cBhvr>
                                      <p:tavLst>
                                        <p:tav tm="0">
                                          <p:val>
                                            <p:fltVal val="90"/>
                                          </p:val>
                                        </p:tav>
                                        <p:tav tm="100000">
                                          <p:val>
                                            <p:fltVal val="0"/>
                                          </p:val>
                                        </p:tav>
                                      </p:tavLst>
                                    </p:anim>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fontScale="77500" lnSpcReduction="20000"/>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The </a:t>
            </a:r>
            <a:r>
              <a:rPr lang="it-IT" sz="2800" b="1" dirty="0" err="1" smtClean="0">
                <a:solidFill>
                  <a:srgbClr val="C00000"/>
                </a:solidFill>
                <a:effectLst>
                  <a:outerShdw blurRad="38100" dist="38100" dir="2700000" algn="tl">
                    <a:srgbClr val="000000">
                      <a:alpha val="43137"/>
                    </a:srgbClr>
                  </a:outerShdw>
                </a:effectLst>
                <a:latin typeface="Gill Sans MT" pitchFamily="34" charset="0"/>
              </a:rPr>
              <a:t>history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1026" name="Picture 2" descr="C:\Users\AA\AppData\Local\Microsoft\Windows\Temporary Internet Files\Content.IE5\SNQ3K2QX\MC90001878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2204864"/>
            <a:ext cx="1008112" cy="46005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A\AppData\Local\Microsoft\Windows\Temporary Internet Files\Content.IE5\LLKQXIBK\MC90001883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3768" y="2204864"/>
            <a:ext cx="1008112" cy="46005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A\AppData\Local\Microsoft\Windows\Temporary Internet Files\Content.IE5\SNQ3K2QX\MC900018827[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952" y="2204865"/>
            <a:ext cx="1008112" cy="46005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AA\AppData\Local\Microsoft\Windows\Temporary Internet Files\Content.IE5\SNQ3K2QX\MC900018827[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6136" y="2204865"/>
            <a:ext cx="1008112" cy="460054"/>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A\AppData\Local\Microsoft\Windows\Temporary Internet Files\Content.IE5\LLKQXIBK\MC900018801[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51376" y="2204864"/>
            <a:ext cx="1009056" cy="506495"/>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1601" y="2780928"/>
            <a:ext cx="792087" cy="1042725"/>
          </a:xfrm>
          <a:prstGeom prst="rect">
            <a:avLst/>
          </a:prstGeom>
        </p:spPr>
      </p:pic>
      <p:pic>
        <p:nvPicPr>
          <p:cNvPr id="6" name="Immagin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3588" y="3861048"/>
            <a:ext cx="972108" cy="1044929"/>
          </a:xfrm>
          <a:prstGeom prst="rect">
            <a:avLst/>
          </a:prstGeom>
        </p:spPr>
      </p:pic>
      <p:pic>
        <p:nvPicPr>
          <p:cNvPr id="7" name="Immagin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82141" y="2780928"/>
            <a:ext cx="837731" cy="969907"/>
          </a:xfrm>
          <a:prstGeom prst="rect">
            <a:avLst/>
          </a:prstGeom>
        </p:spPr>
      </p:pic>
      <p:pic>
        <p:nvPicPr>
          <p:cNvPr id="9" name="Immagin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9660" y="3861048"/>
            <a:ext cx="942220" cy="1046709"/>
          </a:xfrm>
          <a:prstGeom prst="rect">
            <a:avLst/>
          </a:prstGeom>
        </p:spPr>
      </p:pic>
      <p:pic>
        <p:nvPicPr>
          <p:cNvPr id="11" name="Immagin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39952" y="3899253"/>
            <a:ext cx="1032524" cy="969907"/>
          </a:xfrm>
          <a:prstGeom prst="rect">
            <a:avLst/>
          </a:prstGeom>
        </p:spPr>
      </p:pic>
      <p:pic>
        <p:nvPicPr>
          <p:cNvPr id="12" name="Immagine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78735" y="2775069"/>
            <a:ext cx="725313" cy="1013971"/>
          </a:xfrm>
          <a:prstGeom prst="rect">
            <a:avLst/>
          </a:prstGeom>
        </p:spPr>
      </p:pic>
      <p:pic>
        <p:nvPicPr>
          <p:cNvPr id="13" name="Immagine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913174" y="2820721"/>
            <a:ext cx="819066" cy="966645"/>
          </a:xfrm>
          <a:prstGeom prst="rect">
            <a:avLst/>
          </a:prstGeom>
        </p:spPr>
      </p:pic>
      <p:pic>
        <p:nvPicPr>
          <p:cNvPr id="14" name="Immagine 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40152" y="3861048"/>
            <a:ext cx="795819" cy="990352"/>
          </a:xfrm>
          <a:prstGeom prst="rect">
            <a:avLst/>
          </a:prstGeom>
        </p:spPr>
      </p:pic>
      <p:pic>
        <p:nvPicPr>
          <p:cNvPr id="15" name="Immagine 1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415943" y="2820721"/>
            <a:ext cx="1116497" cy="930114"/>
          </a:xfrm>
          <a:prstGeom prst="rect">
            <a:avLst/>
          </a:prstGeom>
        </p:spPr>
      </p:pic>
      <p:pic>
        <p:nvPicPr>
          <p:cNvPr id="16" name="Immagine 1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452320" y="3899253"/>
            <a:ext cx="983014" cy="969907"/>
          </a:xfrm>
          <a:prstGeom prst="rect">
            <a:avLst/>
          </a:prstGeom>
        </p:spPr>
      </p:pic>
      <p:pic>
        <p:nvPicPr>
          <p:cNvPr id="2" name="Immagine 1"/>
          <p:cNvPicPr>
            <a:picLocks noChangeAspect="1"/>
          </p:cNvPicPr>
          <p:nvPr/>
        </p:nvPicPr>
        <p:blipFill>
          <a:blip r:embed="rId16"/>
          <a:stretch>
            <a:fillRect/>
          </a:stretch>
        </p:blipFill>
        <p:spPr>
          <a:xfrm>
            <a:off x="649629" y="616087"/>
            <a:ext cx="7882811" cy="2261812"/>
          </a:xfrm>
          <a:prstGeom prst="rect">
            <a:avLst/>
          </a:prstGeom>
        </p:spPr>
      </p:pic>
    </p:spTree>
    <p:extLst>
      <p:ext uri="{BB962C8B-B14F-4D97-AF65-F5344CB8AC3E}">
        <p14:creationId xmlns:p14="http://schemas.microsoft.com/office/powerpoint/2010/main" val="673265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anim calcmode="lin" valueType="num">
                                      <p:cBhvr>
                                        <p:cTn id="8" dur="2000" fill="hold"/>
                                        <p:tgtEl>
                                          <p:spTgt spid="1026"/>
                                        </p:tgtEl>
                                        <p:attrNameLst>
                                          <p:attrName>ppt_w</p:attrName>
                                        </p:attrNameLst>
                                      </p:cBhvr>
                                      <p:tavLst>
                                        <p:tav tm="0" fmla="#ppt_w*sin(2.5*pi*$)">
                                          <p:val>
                                            <p:fltVal val="0"/>
                                          </p:val>
                                        </p:tav>
                                        <p:tav tm="100000">
                                          <p:val>
                                            <p:fltVal val="1"/>
                                          </p:val>
                                        </p:tav>
                                      </p:tavLst>
                                    </p:anim>
                                    <p:anim calcmode="lin" valueType="num">
                                      <p:cBhvr>
                                        <p:cTn id="9" dur="2000" fill="hold"/>
                                        <p:tgtEl>
                                          <p:spTgt spid="102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anim calcmode="lin" valueType="num">
                                      <p:cBhvr>
                                        <p:cTn id="18" dur="2000" fill="hold"/>
                                        <p:tgtEl>
                                          <p:spTgt spid="6"/>
                                        </p:tgtEl>
                                        <p:attrNameLst>
                                          <p:attrName>ppt_w</p:attrName>
                                        </p:attrNameLst>
                                      </p:cBhvr>
                                      <p:tavLst>
                                        <p:tav tm="0" fmla="#ppt_w*sin(2.5*pi*$)">
                                          <p:val>
                                            <p:fltVal val="0"/>
                                          </p:val>
                                        </p:tav>
                                        <p:tav tm="100000">
                                          <p:val>
                                            <p:fltVal val="1"/>
                                          </p:val>
                                        </p:tav>
                                      </p:tavLst>
                                    </p:anim>
                                    <p:anim calcmode="lin" valueType="num">
                                      <p:cBhvr>
                                        <p:cTn id="1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nodeType="clickEffect">
                                  <p:stCondLst>
                                    <p:cond delay="0"/>
                                  </p:stCondLst>
                                  <p:childTnLst>
                                    <p:set>
                                      <p:cBhvr>
                                        <p:cTn id="23" dur="1" fill="hold">
                                          <p:stCondLst>
                                            <p:cond delay="0"/>
                                          </p:stCondLst>
                                        </p:cTn>
                                        <p:tgtEl>
                                          <p:spTgt spid="1027"/>
                                        </p:tgtEl>
                                        <p:attrNameLst>
                                          <p:attrName>style.visibility</p:attrName>
                                        </p:attrNameLst>
                                      </p:cBhvr>
                                      <p:to>
                                        <p:strVal val="visible"/>
                                      </p:to>
                                    </p:set>
                                    <p:animEffect transition="in" filter="fade">
                                      <p:cBhvr>
                                        <p:cTn id="24" dur="2000"/>
                                        <p:tgtEl>
                                          <p:spTgt spid="1027"/>
                                        </p:tgtEl>
                                      </p:cBhvr>
                                    </p:animEffect>
                                    <p:anim calcmode="lin" valueType="num">
                                      <p:cBhvr>
                                        <p:cTn id="25" dur="2000" fill="hold"/>
                                        <p:tgtEl>
                                          <p:spTgt spid="1027"/>
                                        </p:tgtEl>
                                        <p:attrNameLst>
                                          <p:attrName>ppt_w</p:attrName>
                                        </p:attrNameLst>
                                      </p:cBhvr>
                                      <p:tavLst>
                                        <p:tav tm="0" fmla="#ppt_w*sin(2.5*pi*$)">
                                          <p:val>
                                            <p:fltVal val="0"/>
                                          </p:val>
                                        </p:tav>
                                        <p:tav tm="100000">
                                          <p:val>
                                            <p:fltVal val="1"/>
                                          </p:val>
                                        </p:tav>
                                      </p:tavLst>
                                    </p:anim>
                                    <p:anim calcmode="lin" valueType="num">
                                      <p:cBhvr>
                                        <p:cTn id="26" dur="2000" fill="hold"/>
                                        <p:tgtEl>
                                          <p:spTgt spid="1027"/>
                                        </p:tgtEl>
                                        <p:attrNameLst>
                                          <p:attrName>ppt_h</p:attrName>
                                        </p:attrNameLst>
                                      </p:cBhvr>
                                      <p:tavLst>
                                        <p:tav tm="0">
                                          <p:val>
                                            <p:strVal val="#ppt_h"/>
                                          </p:val>
                                        </p:tav>
                                        <p:tav tm="100000">
                                          <p:val>
                                            <p:strVal val="#ppt_h"/>
                                          </p:val>
                                        </p:tav>
                                      </p:tavLst>
                                    </p:anim>
                                  </p:childTnLst>
                                </p:cTn>
                              </p:par>
                              <p:par>
                                <p:cTn id="27" presetID="45"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2000"/>
                                        <p:tgtEl>
                                          <p:spTgt spid="7"/>
                                        </p:tgtEl>
                                      </p:cBhvr>
                                    </p:animEffect>
                                    <p:anim calcmode="lin" valueType="num">
                                      <p:cBhvr>
                                        <p:cTn id="30" dur="2000" fill="hold"/>
                                        <p:tgtEl>
                                          <p:spTgt spid="7"/>
                                        </p:tgtEl>
                                        <p:attrNameLst>
                                          <p:attrName>ppt_w</p:attrName>
                                        </p:attrNameLst>
                                      </p:cBhvr>
                                      <p:tavLst>
                                        <p:tav tm="0" fmla="#ppt_w*sin(2.5*pi*$)">
                                          <p:val>
                                            <p:fltVal val="0"/>
                                          </p:val>
                                        </p:tav>
                                        <p:tav tm="100000">
                                          <p:val>
                                            <p:fltVal val="1"/>
                                          </p:val>
                                        </p:tav>
                                      </p:tavLst>
                                    </p:anim>
                                    <p:anim calcmode="lin" valueType="num">
                                      <p:cBhvr>
                                        <p:cTn id="31" dur="2000" fill="hold"/>
                                        <p:tgtEl>
                                          <p:spTgt spid="7"/>
                                        </p:tgtEl>
                                        <p:attrNameLst>
                                          <p:attrName>ppt_h</p:attrName>
                                        </p:attrNameLst>
                                      </p:cBhvr>
                                      <p:tavLst>
                                        <p:tav tm="0">
                                          <p:val>
                                            <p:strVal val="#ppt_h"/>
                                          </p:val>
                                        </p:tav>
                                        <p:tav tm="100000">
                                          <p:val>
                                            <p:strVal val="#ppt_h"/>
                                          </p:val>
                                        </p:tav>
                                      </p:tavLst>
                                    </p:anim>
                                  </p:childTnLst>
                                </p:cTn>
                              </p:par>
                              <p:par>
                                <p:cTn id="32" presetID="45"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2000"/>
                                        <p:tgtEl>
                                          <p:spTgt spid="9"/>
                                        </p:tgtEl>
                                      </p:cBhvr>
                                    </p:animEffect>
                                    <p:anim calcmode="lin" valueType="num">
                                      <p:cBhvr>
                                        <p:cTn id="35" dur="2000" fill="hold"/>
                                        <p:tgtEl>
                                          <p:spTgt spid="9"/>
                                        </p:tgtEl>
                                        <p:attrNameLst>
                                          <p:attrName>ppt_w</p:attrName>
                                        </p:attrNameLst>
                                      </p:cBhvr>
                                      <p:tavLst>
                                        <p:tav tm="0" fmla="#ppt_w*sin(2.5*pi*$)">
                                          <p:val>
                                            <p:fltVal val="0"/>
                                          </p:val>
                                        </p:tav>
                                        <p:tav tm="100000">
                                          <p:val>
                                            <p:fltVal val="1"/>
                                          </p:val>
                                        </p:tav>
                                      </p:tavLst>
                                    </p:anim>
                                    <p:anim calcmode="lin" valueType="num">
                                      <p:cBhvr>
                                        <p:cTn id="36"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45" presetClass="entr" presetSubtype="0" fill="hold" nodeType="clickEffect">
                                  <p:stCondLst>
                                    <p:cond delay="0"/>
                                  </p:stCondLst>
                                  <p:childTnLst>
                                    <p:set>
                                      <p:cBhvr>
                                        <p:cTn id="40" dur="1" fill="hold">
                                          <p:stCondLst>
                                            <p:cond delay="0"/>
                                          </p:stCondLst>
                                        </p:cTn>
                                        <p:tgtEl>
                                          <p:spTgt spid="1029"/>
                                        </p:tgtEl>
                                        <p:attrNameLst>
                                          <p:attrName>style.visibility</p:attrName>
                                        </p:attrNameLst>
                                      </p:cBhvr>
                                      <p:to>
                                        <p:strVal val="visible"/>
                                      </p:to>
                                    </p:set>
                                    <p:animEffect transition="in" filter="fade">
                                      <p:cBhvr>
                                        <p:cTn id="41" dur="2000"/>
                                        <p:tgtEl>
                                          <p:spTgt spid="1029"/>
                                        </p:tgtEl>
                                      </p:cBhvr>
                                    </p:animEffect>
                                    <p:anim calcmode="lin" valueType="num">
                                      <p:cBhvr>
                                        <p:cTn id="42" dur="2000" fill="hold"/>
                                        <p:tgtEl>
                                          <p:spTgt spid="1029"/>
                                        </p:tgtEl>
                                        <p:attrNameLst>
                                          <p:attrName>ppt_w</p:attrName>
                                        </p:attrNameLst>
                                      </p:cBhvr>
                                      <p:tavLst>
                                        <p:tav tm="0" fmla="#ppt_w*sin(2.5*pi*$)">
                                          <p:val>
                                            <p:fltVal val="0"/>
                                          </p:val>
                                        </p:tav>
                                        <p:tav tm="100000">
                                          <p:val>
                                            <p:fltVal val="1"/>
                                          </p:val>
                                        </p:tav>
                                      </p:tavLst>
                                    </p:anim>
                                    <p:anim calcmode="lin" valueType="num">
                                      <p:cBhvr>
                                        <p:cTn id="43" dur="2000" fill="hold"/>
                                        <p:tgtEl>
                                          <p:spTgt spid="1029"/>
                                        </p:tgtEl>
                                        <p:attrNameLst>
                                          <p:attrName>ppt_h</p:attrName>
                                        </p:attrNameLst>
                                      </p:cBhvr>
                                      <p:tavLst>
                                        <p:tav tm="0">
                                          <p:val>
                                            <p:strVal val="#ppt_h"/>
                                          </p:val>
                                        </p:tav>
                                        <p:tav tm="100000">
                                          <p:val>
                                            <p:strVal val="#ppt_h"/>
                                          </p:val>
                                        </p:tav>
                                      </p:tavLst>
                                    </p:anim>
                                  </p:childTnLst>
                                </p:cTn>
                              </p:par>
                              <p:par>
                                <p:cTn id="44" presetID="45" presetClass="entr" presetSubtype="0"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2000"/>
                                        <p:tgtEl>
                                          <p:spTgt spid="12"/>
                                        </p:tgtEl>
                                      </p:cBhvr>
                                    </p:animEffect>
                                    <p:anim calcmode="lin" valueType="num">
                                      <p:cBhvr>
                                        <p:cTn id="47" dur="2000" fill="hold"/>
                                        <p:tgtEl>
                                          <p:spTgt spid="12"/>
                                        </p:tgtEl>
                                        <p:attrNameLst>
                                          <p:attrName>ppt_w</p:attrName>
                                        </p:attrNameLst>
                                      </p:cBhvr>
                                      <p:tavLst>
                                        <p:tav tm="0" fmla="#ppt_w*sin(2.5*pi*$)">
                                          <p:val>
                                            <p:fltVal val="0"/>
                                          </p:val>
                                        </p:tav>
                                        <p:tav tm="100000">
                                          <p:val>
                                            <p:fltVal val="1"/>
                                          </p:val>
                                        </p:tav>
                                      </p:tavLst>
                                    </p:anim>
                                    <p:anim calcmode="lin" valueType="num">
                                      <p:cBhvr>
                                        <p:cTn id="48" dur="2000" fill="hold"/>
                                        <p:tgtEl>
                                          <p:spTgt spid="12"/>
                                        </p:tgtEl>
                                        <p:attrNameLst>
                                          <p:attrName>ppt_h</p:attrName>
                                        </p:attrNameLst>
                                      </p:cBhvr>
                                      <p:tavLst>
                                        <p:tav tm="0">
                                          <p:val>
                                            <p:strVal val="#ppt_h"/>
                                          </p:val>
                                        </p:tav>
                                        <p:tav tm="100000">
                                          <p:val>
                                            <p:strVal val="#ppt_h"/>
                                          </p:val>
                                        </p:tav>
                                      </p:tavLst>
                                    </p:anim>
                                  </p:childTnLst>
                                </p:cTn>
                              </p:par>
                              <p:par>
                                <p:cTn id="49" presetID="45"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2000"/>
                                        <p:tgtEl>
                                          <p:spTgt spid="11"/>
                                        </p:tgtEl>
                                      </p:cBhvr>
                                    </p:animEffect>
                                    <p:anim calcmode="lin" valueType="num">
                                      <p:cBhvr>
                                        <p:cTn id="52" dur="2000" fill="hold"/>
                                        <p:tgtEl>
                                          <p:spTgt spid="11"/>
                                        </p:tgtEl>
                                        <p:attrNameLst>
                                          <p:attrName>ppt_w</p:attrName>
                                        </p:attrNameLst>
                                      </p:cBhvr>
                                      <p:tavLst>
                                        <p:tav tm="0" fmla="#ppt_w*sin(2.5*pi*$)">
                                          <p:val>
                                            <p:fltVal val="0"/>
                                          </p:val>
                                        </p:tav>
                                        <p:tav tm="100000">
                                          <p:val>
                                            <p:fltVal val="1"/>
                                          </p:val>
                                        </p:tav>
                                      </p:tavLst>
                                    </p:anim>
                                    <p:anim calcmode="lin" valueType="num">
                                      <p:cBhvr>
                                        <p:cTn id="53"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4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2000"/>
                                        <p:tgtEl>
                                          <p:spTgt spid="10"/>
                                        </p:tgtEl>
                                      </p:cBhvr>
                                    </p:animEffect>
                                    <p:anim calcmode="lin" valueType="num">
                                      <p:cBhvr>
                                        <p:cTn id="59" dur="2000" fill="hold"/>
                                        <p:tgtEl>
                                          <p:spTgt spid="10"/>
                                        </p:tgtEl>
                                        <p:attrNameLst>
                                          <p:attrName>ppt_w</p:attrName>
                                        </p:attrNameLst>
                                      </p:cBhvr>
                                      <p:tavLst>
                                        <p:tav tm="0" fmla="#ppt_w*sin(2.5*pi*$)">
                                          <p:val>
                                            <p:fltVal val="0"/>
                                          </p:val>
                                        </p:tav>
                                        <p:tav tm="100000">
                                          <p:val>
                                            <p:fltVal val="1"/>
                                          </p:val>
                                        </p:tav>
                                      </p:tavLst>
                                    </p:anim>
                                    <p:anim calcmode="lin" valueType="num">
                                      <p:cBhvr>
                                        <p:cTn id="60" dur="2000" fill="hold"/>
                                        <p:tgtEl>
                                          <p:spTgt spid="10"/>
                                        </p:tgtEl>
                                        <p:attrNameLst>
                                          <p:attrName>ppt_h</p:attrName>
                                        </p:attrNameLst>
                                      </p:cBhvr>
                                      <p:tavLst>
                                        <p:tav tm="0">
                                          <p:val>
                                            <p:strVal val="#ppt_h"/>
                                          </p:val>
                                        </p:tav>
                                        <p:tav tm="100000">
                                          <p:val>
                                            <p:strVal val="#ppt_h"/>
                                          </p:val>
                                        </p:tav>
                                      </p:tavLst>
                                    </p:anim>
                                  </p:childTnLst>
                                </p:cTn>
                              </p:par>
                              <p:par>
                                <p:cTn id="61" presetID="45" presetClass="entr" presetSubtype="0" fill="hold"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2000"/>
                                        <p:tgtEl>
                                          <p:spTgt spid="13"/>
                                        </p:tgtEl>
                                      </p:cBhvr>
                                    </p:animEffect>
                                    <p:anim calcmode="lin" valueType="num">
                                      <p:cBhvr>
                                        <p:cTn id="64" dur="2000" fill="hold"/>
                                        <p:tgtEl>
                                          <p:spTgt spid="13"/>
                                        </p:tgtEl>
                                        <p:attrNameLst>
                                          <p:attrName>ppt_w</p:attrName>
                                        </p:attrNameLst>
                                      </p:cBhvr>
                                      <p:tavLst>
                                        <p:tav tm="0" fmla="#ppt_w*sin(2.5*pi*$)">
                                          <p:val>
                                            <p:fltVal val="0"/>
                                          </p:val>
                                        </p:tav>
                                        <p:tav tm="100000">
                                          <p:val>
                                            <p:fltVal val="1"/>
                                          </p:val>
                                        </p:tav>
                                      </p:tavLst>
                                    </p:anim>
                                    <p:anim calcmode="lin" valueType="num">
                                      <p:cBhvr>
                                        <p:cTn id="65" dur="2000" fill="hold"/>
                                        <p:tgtEl>
                                          <p:spTgt spid="13"/>
                                        </p:tgtEl>
                                        <p:attrNameLst>
                                          <p:attrName>ppt_h</p:attrName>
                                        </p:attrNameLst>
                                      </p:cBhvr>
                                      <p:tavLst>
                                        <p:tav tm="0">
                                          <p:val>
                                            <p:strVal val="#ppt_h"/>
                                          </p:val>
                                        </p:tav>
                                        <p:tav tm="100000">
                                          <p:val>
                                            <p:strVal val="#ppt_h"/>
                                          </p:val>
                                        </p:tav>
                                      </p:tavLst>
                                    </p:anim>
                                  </p:childTnLst>
                                </p:cTn>
                              </p:par>
                              <p:par>
                                <p:cTn id="66" presetID="45" presetClass="entr" presetSubtype="0" fill="hold" nodeType="with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2000"/>
                                        <p:tgtEl>
                                          <p:spTgt spid="14"/>
                                        </p:tgtEl>
                                      </p:cBhvr>
                                    </p:animEffect>
                                    <p:anim calcmode="lin" valueType="num">
                                      <p:cBhvr>
                                        <p:cTn id="69" dur="2000" fill="hold"/>
                                        <p:tgtEl>
                                          <p:spTgt spid="14"/>
                                        </p:tgtEl>
                                        <p:attrNameLst>
                                          <p:attrName>ppt_w</p:attrName>
                                        </p:attrNameLst>
                                      </p:cBhvr>
                                      <p:tavLst>
                                        <p:tav tm="0" fmla="#ppt_w*sin(2.5*pi*$)">
                                          <p:val>
                                            <p:fltVal val="0"/>
                                          </p:val>
                                        </p:tav>
                                        <p:tav tm="100000">
                                          <p:val>
                                            <p:fltVal val="1"/>
                                          </p:val>
                                        </p:tav>
                                      </p:tavLst>
                                    </p:anim>
                                    <p:anim calcmode="lin" valueType="num">
                                      <p:cBhvr>
                                        <p:cTn id="70" dur="2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45" presetClass="entr" presetSubtype="0" fill="hold" nodeType="clickEffect">
                                  <p:stCondLst>
                                    <p:cond delay="0"/>
                                  </p:stCondLst>
                                  <p:childTnLst>
                                    <p:set>
                                      <p:cBhvr>
                                        <p:cTn id="74" dur="1" fill="hold">
                                          <p:stCondLst>
                                            <p:cond delay="0"/>
                                          </p:stCondLst>
                                        </p:cTn>
                                        <p:tgtEl>
                                          <p:spTgt spid="1031"/>
                                        </p:tgtEl>
                                        <p:attrNameLst>
                                          <p:attrName>style.visibility</p:attrName>
                                        </p:attrNameLst>
                                      </p:cBhvr>
                                      <p:to>
                                        <p:strVal val="visible"/>
                                      </p:to>
                                    </p:set>
                                    <p:animEffect transition="in" filter="fade">
                                      <p:cBhvr>
                                        <p:cTn id="75" dur="2000"/>
                                        <p:tgtEl>
                                          <p:spTgt spid="1031"/>
                                        </p:tgtEl>
                                      </p:cBhvr>
                                    </p:animEffect>
                                    <p:anim calcmode="lin" valueType="num">
                                      <p:cBhvr>
                                        <p:cTn id="76" dur="2000" fill="hold"/>
                                        <p:tgtEl>
                                          <p:spTgt spid="1031"/>
                                        </p:tgtEl>
                                        <p:attrNameLst>
                                          <p:attrName>ppt_w</p:attrName>
                                        </p:attrNameLst>
                                      </p:cBhvr>
                                      <p:tavLst>
                                        <p:tav tm="0" fmla="#ppt_w*sin(2.5*pi*$)">
                                          <p:val>
                                            <p:fltVal val="0"/>
                                          </p:val>
                                        </p:tav>
                                        <p:tav tm="100000">
                                          <p:val>
                                            <p:fltVal val="1"/>
                                          </p:val>
                                        </p:tav>
                                      </p:tavLst>
                                    </p:anim>
                                    <p:anim calcmode="lin" valueType="num">
                                      <p:cBhvr>
                                        <p:cTn id="77" dur="2000" fill="hold"/>
                                        <p:tgtEl>
                                          <p:spTgt spid="1031"/>
                                        </p:tgtEl>
                                        <p:attrNameLst>
                                          <p:attrName>ppt_h</p:attrName>
                                        </p:attrNameLst>
                                      </p:cBhvr>
                                      <p:tavLst>
                                        <p:tav tm="0">
                                          <p:val>
                                            <p:strVal val="#ppt_h"/>
                                          </p:val>
                                        </p:tav>
                                        <p:tav tm="100000">
                                          <p:val>
                                            <p:strVal val="#ppt_h"/>
                                          </p:val>
                                        </p:tav>
                                      </p:tavLst>
                                    </p:anim>
                                  </p:childTnLst>
                                </p:cTn>
                              </p:par>
                              <p:par>
                                <p:cTn id="78" presetID="45" presetClass="entr" presetSubtype="0" fill="hold"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fade">
                                      <p:cBhvr>
                                        <p:cTn id="80" dur="2000"/>
                                        <p:tgtEl>
                                          <p:spTgt spid="15"/>
                                        </p:tgtEl>
                                      </p:cBhvr>
                                    </p:animEffect>
                                    <p:anim calcmode="lin" valueType="num">
                                      <p:cBhvr>
                                        <p:cTn id="81" dur="2000" fill="hold"/>
                                        <p:tgtEl>
                                          <p:spTgt spid="15"/>
                                        </p:tgtEl>
                                        <p:attrNameLst>
                                          <p:attrName>ppt_w</p:attrName>
                                        </p:attrNameLst>
                                      </p:cBhvr>
                                      <p:tavLst>
                                        <p:tav tm="0" fmla="#ppt_w*sin(2.5*pi*$)">
                                          <p:val>
                                            <p:fltVal val="0"/>
                                          </p:val>
                                        </p:tav>
                                        <p:tav tm="100000">
                                          <p:val>
                                            <p:fltVal val="1"/>
                                          </p:val>
                                        </p:tav>
                                      </p:tavLst>
                                    </p:anim>
                                    <p:anim calcmode="lin" valueType="num">
                                      <p:cBhvr>
                                        <p:cTn id="82" dur="2000" fill="hold"/>
                                        <p:tgtEl>
                                          <p:spTgt spid="15"/>
                                        </p:tgtEl>
                                        <p:attrNameLst>
                                          <p:attrName>ppt_h</p:attrName>
                                        </p:attrNameLst>
                                      </p:cBhvr>
                                      <p:tavLst>
                                        <p:tav tm="0">
                                          <p:val>
                                            <p:strVal val="#ppt_h"/>
                                          </p:val>
                                        </p:tav>
                                        <p:tav tm="100000">
                                          <p:val>
                                            <p:strVal val="#ppt_h"/>
                                          </p:val>
                                        </p:tav>
                                      </p:tavLst>
                                    </p:anim>
                                  </p:childTnLst>
                                </p:cTn>
                              </p:par>
                              <p:par>
                                <p:cTn id="83" presetID="45" presetClass="entr" presetSubtype="0" fill="hold"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2000"/>
                                        <p:tgtEl>
                                          <p:spTgt spid="16"/>
                                        </p:tgtEl>
                                      </p:cBhvr>
                                    </p:animEffect>
                                    <p:anim calcmode="lin" valueType="num">
                                      <p:cBhvr>
                                        <p:cTn id="86" dur="2000" fill="hold"/>
                                        <p:tgtEl>
                                          <p:spTgt spid="16"/>
                                        </p:tgtEl>
                                        <p:attrNameLst>
                                          <p:attrName>ppt_w</p:attrName>
                                        </p:attrNameLst>
                                      </p:cBhvr>
                                      <p:tavLst>
                                        <p:tav tm="0" fmla="#ppt_w*sin(2.5*pi*$)">
                                          <p:val>
                                            <p:fltVal val="0"/>
                                          </p:val>
                                        </p:tav>
                                        <p:tav tm="100000">
                                          <p:val>
                                            <p:fltVal val="1"/>
                                          </p:val>
                                        </p:tav>
                                      </p:tavLst>
                                    </p:anim>
                                    <p:anim calcmode="lin" valueType="num">
                                      <p:cBhvr>
                                        <p:cTn id="87"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graphicFrame>
        <p:nvGraphicFramePr>
          <p:cNvPr id="8" name="Diagramma 7"/>
          <p:cNvGraphicFramePr/>
          <p:nvPr>
            <p:extLst>
              <p:ext uri="{D42A27DB-BD31-4B8C-83A1-F6EECF244321}">
                <p14:modId xmlns:p14="http://schemas.microsoft.com/office/powerpoint/2010/main" val="2520382293"/>
              </p:ext>
            </p:extLst>
          </p:nvPr>
        </p:nvGraphicFramePr>
        <p:xfrm>
          <a:off x="539552" y="2132856"/>
          <a:ext cx="8208912" cy="2911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764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graphicEl>
                                              <a:dgm id="{AF9EF48A-297A-4320-969D-811A8409857B}"/>
                                            </p:graphicEl>
                                          </p:spTgt>
                                        </p:tgtEl>
                                        <p:attrNameLst>
                                          <p:attrName>style.visibility</p:attrName>
                                        </p:attrNameLst>
                                      </p:cBhvr>
                                      <p:to>
                                        <p:strVal val="visible"/>
                                      </p:to>
                                    </p:set>
                                    <p:anim calcmode="lin" valueType="num">
                                      <p:cBhvr>
                                        <p:cTn id="7" dur="1000" fill="hold"/>
                                        <p:tgtEl>
                                          <p:spTgt spid="8">
                                            <p:graphicEl>
                                              <a:dgm id="{AF9EF48A-297A-4320-969D-811A8409857B}"/>
                                            </p:graphicEl>
                                          </p:spTgt>
                                        </p:tgtEl>
                                        <p:attrNameLst>
                                          <p:attrName>ppt_w</p:attrName>
                                        </p:attrNameLst>
                                      </p:cBhvr>
                                      <p:tavLst>
                                        <p:tav tm="0">
                                          <p:val>
                                            <p:fltVal val="0"/>
                                          </p:val>
                                        </p:tav>
                                        <p:tav tm="100000">
                                          <p:val>
                                            <p:strVal val="#ppt_w"/>
                                          </p:val>
                                        </p:tav>
                                      </p:tavLst>
                                    </p:anim>
                                    <p:anim calcmode="lin" valueType="num">
                                      <p:cBhvr>
                                        <p:cTn id="8" dur="1000" fill="hold"/>
                                        <p:tgtEl>
                                          <p:spTgt spid="8">
                                            <p:graphicEl>
                                              <a:dgm id="{AF9EF48A-297A-4320-969D-811A8409857B}"/>
                                            </p:graphicEl>
                                          </p:spTgt>
                                        </p:tgtEl>
                                        <p:attrNameLst>
                                          <p:attrName>ppt_h</p:attrName>
                                        </p:attrNameLst>
                                      </p:cBhvr>
                                      <p:tavLst>
                                        <p:tav tm="0">
                                          <p:val>
                                            <p:fltVal val="0"/>
                                          </p:val>
                                        </p:tav>
                                        <p:tav tm="100000">
                                          <p:val>
                                            <p:strVal val="#ppt_h"/>
                                          </p:val>
                                        </p:tav>
                                      </p:tavLst>
                                    </p:anim>
                                    <p:anim calcmode="lin" valueType="num">
                                      <p:cBhvr>
                                        <p:cTn id="9" dur="1000" fill="hold"/>
                                        <p:tgtEl>
                                          <p:spTgt spid="8">
                                            <p:graphicEl>
                                              <a:dgm id="{AF9EF48A-297A-4320-969D-811A8409857B}"/>
                                            </p:graphicEl>
                                          </p:spTgt>
                                        </p:tgtEl>
                                        <p:attrNameLst>
                                          <p:attrName>style.rotation</p:attrName>
                                        </p:attrNameLst>
                                      </p:cBhvr>
                                      <p:tavLst>
                                        <p:tav tm="0">
                                          <p:val>
                                            <p:fltVal val="90"/>
                                          </p:val>
                                        </p:tav>
                                        <p:tav tm="100000">
                                          <p:val>
                                            <p:fltVal val="0"/>
                                          </p:val>
                                        </p:tav>
                                      </p:tavLst>
                                    </p:anim>
                                    <p:animEffect transition="in" filter="fade">
                                      <p:cBhvr>
                                        <p:cTn id="10" dur="1000"/>
                                        <p:tgtEl>
                                          <p:spTgt spid="8">
                                            <p:graphicEl>
                                              <a:dgm id="{AF9EF48A-297A-4320-969D-811A8409857B}"/>
                                            </p:graphic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graphicEl>
                                              <a:dgm id="{EDAD580B-357C-4168-86AE-C5CD6EBB7A24}"/>
                                            </p:graphicEl>
                                          </p:spTgt>
                                        </p:tgtEl>
                                        <p:attrNameLst>
                                          <p:attrName>style.visibility</p:attrName>
                                        </p:attrNameLst>
                                      </p:cBhvr>
                                      <p:to>
                                        <p:strVal val="visible"/>
                                      </p:to>
                                    </p:set>
                                    <p:anim calcmode="lin" valueType="num">
                                      <p:cBhvr>
                                        <p:cTn id="13" dur="1000" fill="hold"/>
                                        <p:tgtEl>
                                          <p:spTgt spid="8">
                                            <p:graphicEl>
                                              <a:dgm id="{EDAD580B-357C-4168-86AE-C5CD6EBB7A24}"/>
                                            </p:graphicEl>
                                          </p:spTgt>
                                        </p:tgtEl>
                                        <p:attrNameLst>
                                          <p:attrName>ppt_w</p:attrName>
                                        </p:attrNameLst>
                                      </p:cBhvr>
                                      <p:tavLst>
                                        <p:tav tm="0">
                                          <p:val>
                                            <p:fltVal val="0"/>
                                          </p:val>
                                        </p:tav>
                                        <p:tav tm="100000">
                                          <p:val>
                                            <p:strVal val="#ppt_w"/>
                                          </p:val>
                                        </p:tav>
                                      </p:tavLst>
                                    </p:anim>
                                    <p:anim calcmode="lin" valueType="num">
                                      <p:cBhvr>
                                        <p:cTn id="14" dur="1000" fill="hold"/>
                                        <p:tgtEl>
                                          <p:spTgt spid="8">
                                            <p:graphicEl>
                                              <a:dgm id="{EDAD580B-357C-4168-86AE-C5CD6EBB7A24}"/>
                                            </p:graphicEl>
                                          </p:spTgt>
                                        </p:tgtEl>
                                        <p:attrNameLst>
                                          <p:attrName>ppt_h</p:attrName>
                                        </p:attrNameLst>
                                      </p:cBhvr>
                                      <p:tavLst>
                                        <p:tav tm="0">
                                          <p:val>
                                            <p:fltVal val="0"/>
                                          </p:val>
                                        </p:tav>
                                        <p:tav tm="100000">
                                          <p:val>
                                            <p:strVal val="#ppt_h"/>
                                          </p:val>
                                        </p:tav>
                                      </p:tavLst>
                                    </p:anim>
                                    <p:anim calcmode="lin" valueType="num">
                                      <p:cBhvr>
                                        <p:cTn id="15" dur="1000" fill="hold"/>
                                        <p:tgtEl>
                                          <p:spTgt spid="8">
                                            <p:graphicEl>
                                              <a:dgm id="{EDAD580B-357C-4168-86AE-C5CD6EBB7A24}"/>
                                            </p:graphicEl>
                                          </p:spTgt>
                                        </p:tgtEl>
                                        <p:attrNameLst>
                                          <p:attrName>style.rotation</p:attrName>
                                        </p:attrNameLst>
                                      </p:cBhvr>
                                      <p:tavLst>
                                        <p:tav tm="0">
                                          <p:val>
                                            <p:fltVal val="90"/>
                                          </p:val>
                                        </p:tav>
                                        <p:tav tm="100000">
                                          <p:val>
                                            <p:fltVal val="0"/>
                                          </p:val>
                                        </p:tav>
                                      </p:tavLst>
                                    </p:anim>
                                    <p:animEffect transition="in" filter="fade">
                                      <p:cBhvr>
                                        <p:cTn id="16" dur="1000"/>
                                        <p:tgtEl>
                                          <p:spTgt spid="8">
                                            <p:graphicEl>
                                              <a:dgm id="{EDAD580B-357C-4168-86AE-C5CD6EBB7A24}"/>
                                            </p:graphicEl>
                                          </p:spTgt>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
                                            <p:graphicEl>
                                              <a:dgm id="{6CCB8366-AEB8-47F7-9B34-46949F4081D7}"/>
                                            </p:graphicEl>
                                          </p:spTgt>
                                        </p:tgtEl>
                                        <p:attrNameLst>
                                          <p:attrName>style.visibility</p:attrName>
                                        </p:attrNameLst>
                                      </p:cBhvr>
                                      <p:to>
                                        <p:strVal val="visible"/>
                                      </p:to>
                                    </p:set>
                                    <p:anim calcmode="lin" valueType="num">
                                      <p:cBhvr>
                                        <p:cTn id="19" dur="1000" fill="hold"/>
                                        <p:tgtEl>
                                          <p:spTgt spid="8">
                                            <p:graphicEl>
                                              <a:dgm id="{6CCB8366-AEB8-47F7-9B34-46949F4081D7}"/>
                                            </p:graphicEl>
                                          </p:spTgt>
                                        </p:tgtEl>
                                        <p:attrNameLst>
                                          <p:attrName>ppt_w</p:attrName>
                                        </p:attrNameLst>
                                      </p:cBhvr>
                                      <p:tavLst>
                                        <p:tav tm="0">
                                          <p:val>
                                            <p:fltVal val="0"/>
                                          </p:val>
                                        </p:tav>
                                        <p:tav tm="100000">
                                          <p:val>
                                            <p:strVal val="#ppt_w"/>
                                          </p:val>
                                        </p:tav>
                                      </p:tavLst>
                                    </p:anim>
                                    <p:anim calcmode="lin" valueType="num">
                                      <p:cBhvr>
                                        <p:cTn id="20" dur="1000" fill="hold"/>
                                        <p:tgtEl>
                                          <p:spTgt spid="8">
                                            <p:graphicEl>
                                              <a:dgm id="{6CCB8366-AEB8-47F7-9B34-46949F4081D7}"/>
                                            </p:graphicEl>
                                          </p:spTgt>
                                        </p:tgtEl>
                                        <p:attrNameLst>
                                          <p:attrName>ppt_h</p:attrName>
                                        </p:attrNameLst>
                                      </p:cBhvr>
                                      <p:tavLst>
                                        <p:tav tm="0">
                                          <p:val>
                                            <p:fltVal val="0"/>
                                          </p:val>
                                        </p:tav>
                                        <p:tav tm="100000">
                                          <p:val>
                                            <p:strVal val="#ppt_h"/>
                                          </p:val>
                                        </p:tav>
                                      </p:tavLst>
                                    </p:anim>
                                    <p:anim calcmode="lin" valueType="num">
                                      <p:cBhvr>
                                        <p:cTn id="21" dur="1000" fill="hold"/>
                                        <p:tgtEl>
                                          <p:spTgt spid="8">
                                            <p:graphicEl>
                                              <a:dgm id="{6CCB8366-AEB8-47F7-9B34-46949F4081D7}"/>
                                            </p:graphicEl>
                                          </p:spTgt>
                                        </p:tgtEl>
                                        <p:attrNameLst>
                                          <p:attrName>style.rotation</p:attrName>
                                        </p:attrNameLst>
                                      </p:cBhvr>
                                      <p:tavLst>
                                        <p:tav tm="0">
                                          <p:val>
                                            <p:fltVal val="90"/>
                                          </p:val>
                                        </p:tav>
                                        <p:tav tm="100000">
                                          <p:val>
                                            <p:fltVal val="0"/>
                                          </p:val>
                                        </p:tav>
                                      </p:tavLst>
                                    </p:anim>
                                    <p:animEffect transition="in" filter="fade">
                                      <p:cBhvr>
                                        <p:cTn id="22" dur="1000"/>
                                        <p:tgtEl>
                                          <p:spTgt spid="8">
                                            <p:graphicEl>
                                              <a:dgm id="{6CCB8366-AEB8-47F7-9B34-46949F4081D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8">
                                            <p:graphicEl>
                                              <a:dgm id="{25C5477B-8DAB-4427-A6D9-866B9BE95C5B}"/>
                                            </p:graphicEl>
                                          </p:spTgt>
                                        </p:tgtEl>
                                        <p:attrNameLst>
                                          <p:attrName>style.visibility</p:attrName>
                                        </p:attrNameLst>
                                      </p:cBhvr>
                                      <p:to>
                                        <p:strVal val="visible"/>
                                      </p:to>
                                    </p:set>
                                    <p:anim calcmode="lin" valueType="num">
                                      <p:cBhvr>
                                        <p:cTn id="27" dur="1000" fill="hold"/>
                                        <p:tgtEl>
                                          <p:spTgt spid="8">
                                            <p:graphicEl>
                                              <a:dgm id="{25C5477B-8DAB-4427-A6D9-866B9BE95C5B}"/>
                                            </p:graphicEl>
                                          </p:spTgt>
                                        </p:tgtEl>
                                        <p:attrNameLst>
                                          <p:attrName>ppt_w</p:attrName>
                                        </p:attrNameLst>
                                      </p:cBhvr>
                                      <p:tavLst>
                                        <p:tav tm="0">
                                          <p:val>
                                            <p:fltVal val="0"/>
                                          </p:val>
                                        </p:tav>
                                        <p:tav tm="100000">
                                          <p:val>
                                            <p:strVal val="#ppt_w"/>
                                          </p:val>
                                        </p:tav>
                                      </p:tavLst>
                                    </p:anim>
                                    <p:anim calcmode="lin" valueType="num">
                                      <p:cBhvr>
                                        <p:cTn id="28" dur="1000" fill="hold"/>
                                        <p:tgtEl>
                                          <p:spTgt spid="8">
                                            <p:graphicEl>
                                              <a:dgm id="{25C5477B-8DAB-4427-A6D9-866B9BE95C5B}"/>
                                            </p:graphicEl>
                                          </p:spTgt>
                                        </p:tgtEl>
                                        <p:attrNameLst>
                                          <p:attrName>ppt_h</p:attrName>
                                        </p:attrNameLst>
                                      </p:cBhvr>
                                      <p:tavLst>
                                        <p:tav tm="0">
                                          <p:val>
                                            <p:fltVal val="0"/>
                                          </p:val>
                                        </p:tav>
                                        <p:tav tm="100000">
                                          <p:val>
                                            <p:strVal val="#ppt_h"/>
                                          </p:val>
                                        </p:tav>
                                      </p:tavLst>
                                    </p:anim>
                                    <p:anim calcmode="lin" valueType="num">
                                      <p:cBhvr>
                                        <p:cTn id="29" dur="1000" fill="hold"/>
                                        <p:tgtEl>
                                          <p:spTgt spid="8">
                                            <p:graphicEl>
                                              <a:dgm id="{25C5477B-8DAB-4427-A6D9-866B9BE95C5B}"/>
                                            </p:graphicEl>
                                          </p:spTgt>
                                        </p:tgtEl>
                                        <p:attrNameLst>
                                          <p:attrName>style.rotation</p:attrName>
                                        </p:attrNameLst>
                                      </p:cBhvr>
                                      <p:tavLst>
                                        <p:tav tm="0">
                                          <p:val>
                                            <p:fltVal val="90"/>
                                          </p:val>
                                        </p:tav>
                                        <p:tav tm="100000">
                                          <p:val>
                                            <p:fltVal val="0"/>
                                          </p:val>
                                        </p:tav>
                                      </p:tavLst>
                                    </p:anim>
                                    <p:animEffect transition="in" filter="fade">
                                      <p:cBhvr>
                                        <p:cTn id="30" dur="1000"/>
                                        <p:tgtEl>
                                          <p:spTgt spid="8">
                                            <p:graphicEl>
                                              <a:dgm id="{25C5477B-8DAB-4427-A6D9-866B9BE95C5B}"/>
                                            </p:graphicEl>
                                          </p:spTgt>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8">
                                            <p:graphicEl>
                                              <a:dgm id="{BED3C69A-555D-4831-926D-40AEB4FB60A9}"/>
                                            </p:graphicEl>
                                          </p:spTgt>
                                        </p:tgtEl>
                                        <p:attrNameLst>
                                          <p:attrName>style.visibility</p:attrName>
                                        </p:attrNameLst>
                                      </p:cBhvr>
                                      <p:to>
                                        <p:strVal val="visible"/>
                                      </p:to>
                                    </p:set>
                                    <p:anim calcmode="lin" valueType="num">
                                      <p:cBhvr>
                                        <p:cTn id="33" dur="1000" fill="hold"/>
                                        <p:tgtEl>
                                          <p:spTgt spid="8">
                                            <p:graphicEl>
                                              <a:dgm id="{BED3C69A-555D-4831-926D-40AEB4FB60A9}"/>
                                            </p:graphicEl>
                                          </p:spTgt>
                                        </p:tgtEl>
                                        <p:attrNameLst>
                                          <p:attrName>ppt_w</p:attrName>
                                        </p:attrNameLst>
                                      </p:cBhvr>
                                      <p:tavLst>
                                        <p:tav tm="0">
                                          <p:val>
                                            <p:fltVal val="0"/>
                                          </p:val>
                                        </p:tav>
                                        <p:tav tm="100000">
                                          <p:val>
                                            <p:strVal val="#ppt_w"/>
                                          </p:val>
                                        </p:tav>
                                      </p:tavLst>
                                    </p:anim>
                                    <p:anim calcmode="lin" valueType="num">
                                      <p:cBhvr>
                                        <p:cTn id="34" dur="1000" fill="hold"/>
                                        <p:tgtEl>
                                          <p:spTgt spid="8">
                                            <p:graphicEl>
                                              <a:dgm id="{BED3C69A-555D-4831-926D-40AEB4FB60A9}"/>
                                            </p:graphicEl>
                                          </p:spTgt>
                                        </p:tgtEl>
                                        <p:attrNameLst>
                                          <p:attrName>ppt_h</p:attrName>
                                        </p:attrNameLst>
                                      </p:cBhvr>
                                      <p:tavLst>
                                        <p:tav tm="0">
                                          <p:val>
                                            <p:fltVal val="0"/>
                                          </p:val>
                                        </p:tav>
                                        <p:tav tm="100000">
                                          <p:val>
                                            <p:strVal val="#ppt_h"/>
                                          </p:val>
                                        </p:tav>
                                      </p:tavLst>
                                    </p:anim>
                                    <p:anim calcmode="lin" valueType="num">
                                      <p:cBhvr>
                                        <p:cTn id="35" dur="1000" fill="hold"/>
                                        <p:tgtEl>
                                          <p:spTgt spid="8">
                                            <p:graphicEl>
                                              <a:dgm id="{BED3C69A-555D-4831-926D-40AEB4FB60A9}"/>
                                            </p:graphicEl>
                                          </p:spTgt>
                                        </p:tgtEl>
                                        <p:attrNameLst>
                                          <p:attrName>style.rotation</p:attrName>
                                        </p:attrNameLst>
                                      </p:cBhvr>
                                      <p:tavLst>
                                        <p:tav tm="0">
                                          <p:val>
                                            <p:fltVal val="90"/>
                                          </p:val>
                                        </p:tav>
                                        <p:tav tm="100000">
                                          <p:val>
                                            <p:fltVal val="0"/>
                                          </p:val>
                                        </p:tav>
                                      </p:tavLst>
                                    </p:anim>
                                    <p:animEffect transition="in" filter="fade">
                                      <p:cBhvr>
                                        <p:cTn id="36" dur="1000"/>
                                        <p:tgtEl>
                                          <p:spTgt spid="8">
                                            <p:graphicEl>
                                              <a:dgm id="{BED3C69A-555D-4831-926D-40AEB4FB60A9}"/>
                                            </p:graphicEl>
                                          </p:spTgt>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8">
                                            <p:graphicEl>
                                              <a:dgm id="{98F62201-B7A4-4843-ACBE-1FFAD8FA7E76}"/>
                                            </p:graphicEl>
                                          </p:spTgt>
                                        </p:tgtEl>
                                        <p:attrNameLst>
                                          <p:attrName>style.visibility</p:attrName>
                                        </p:attrNameLst>
                                      </p:cBhvr>
                                      <p:to>
                                        <p:strVal val="visible"/>
                                      </p:to>
                                    </p:set>
                                    <p:anim calcmode="lin" valueType="num">
                                      <p:cBhvr>
                                        <p:cTn id="39" dur="1000" fill="hold"/>
                                        <p:tgtEl>
                                          <p:spTgt spid="8">
                                            <p:graphicEl>
                                              <a:dgm id="{98F62201-B7A4-4843-ACBE-1FFAD8FA7E76}"/>
                                            </p:graphicEl>
                                          </p:spTgt>
                                        </p:tgtEl>
                                        <p:attrNameLst>
                                          <p:attrName>ppt_w</p:attrName>
                                        </p:attrNameLst>
                                      </p:cBhvr>
                                      <p:tavLst>
                                        <p:tav tm="0">
                                          <p:val>
                                            <p:fltVal val="0"/>
                                          </p:val>
                                        </p:tav>
                                        <p:tav tm="100000">
                                          <p:val>
                                            <p:strVal val="#ppt_w"/>
                                          </p:val>
                                        </p:tav>
                                      </p:tavLst>
                                    </p:anim>
                                    <p:anim calcmode="lin" valueType="num">
                                      <p:cBhvr>
                                        <p:cTn id="40" dur="1000" fill="hold"/>
                                        <p:tgtEl>
                                          <p:spTgt spid="8">
                                            <p:graphicEl>
                                              <a:dgm id="{98F62201-B7A4-4843-ACBE-1FFAD8FA7E76}"/>
                                            </p:graphicEl>
                                          </p:spTgt>
                                        </p:tgtEl>
                                        <p:attrNameLst>
                                          <p:attrName>ppt_h</p:attrName>
                                        </p:attrNameLst>
                                      </p:cBhvr>
                                      <p:tavLst>
                                        <p:tav tm="0">
                                          <p:val>
                                            <p:fltVal val="0"/>
                                          </p:val>
                                        </p:tav>
                                        <p:tav tm="100000">
                                          <p:val>
                                            <p:strVal val="#ppt_h"/>
                                          </p:val>
                                        </p:tav>
                                      </p:tavLst>
                                    </p:anim>
                                    <p:anim calcmode="lin" valueType="num">
                                      <p:cBhvr>
                                        <p:cTn id="41" dur="1000" fill="hold"/>
                                        <p:tgtEl>
                                          <p:spTgt spid="8">
                                            <p:graphicEl>
                                              <a:dgm id="{98F62201-B7A4-4843-ACBE-1FFAD8FA7E76}"/>
                                            </p:graphicEl>
                                          </p:spTgt>
                                        </p:tgtEl>
                                        <p:attrNameLst>
                                          <p:attrName>style.rotation</p:attrName>
                                        </p:attrNameLst>
                                      </p:cBhvr>
                                      <p:tavLst>
                                        <p:tav tm="0">
                                          <p:val>
                                            <p:fltVal val="90"/>
                                          </p:val>
                                        </p:tav>
                                        <p:tav tm="100000">
                                          <p:val>
                                            <p:fltVal val="0"/>
                                          </p:val>
                                        </p:tav>
                                      </p:tavLst>
                                    </p:anim>
                                    <p:animEffect transition="in" filter="fade">
                                      <p:cBhvr>
                                        <p:cTn id="42" dur="1000"/>
                                        <p:tgtEl>
                                          <p:spTgt spid="8">
                                            <p:graphicEl>
                                              <a:dgm id="{98F62201-B7A4-4843-ACBE-1FFAD8FA7E76}"/>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8">
                                            <p:graphicEl>
                                              <a:dgm id="{6555CF26-273F-43EF-9223-78777A22BDB9}"/>
                                            </p:graphicEl>
                                          </p:spTgt>
                                        </p:tgtEl>
                                        <p:attrNameLst>
                                          <p:attrName>style.visibility</p:attrName>
                                        </p:attrNameLst>
                                      </p:cBhvr>
                                      <p:to>
                                        <p:strVal val="visible"/>
                                      </p:to>
                                    </p:set>
                                    <p:anim calcmode="lin" valueType="num">
                                      <p:cBhvr>
                                        <p:cTn id="47" dur="1000" fill="hold"/>
                                        <p:tgtEl>
                                          <p:spTgt spid="8">
                                            <p:graphicEl>
                                              <a:dgm id="{6555CF26-273F-43EF-9223-78777A22BDB9}"/>
                                            </p:graphicEl>
                                          </p:spTgt>
                                        </p:tgtEl>
                                        <p:attrNameLst>
                                          <p:attrName>ppt_w</p:attrName>
                                        </p:attrNameLst>
                                      </p:cBhvr>
                                      <p:tavLst>
                                        <p:tav tm="0">
                                          <p:val>
                                            <p:fltVal val="0"/>
                                          </p:val>
                                        </p:tav>
                                        <p:tav tm="100000">
                                          <p:val>
                                            <p:strVal val="#ppt_w"/>
                                          </p:val>
                                        </p:tav>
                                      </p:tavLst>
                                    </p:anim>
                                    <p:anim calcmode="lin" valueType="num">
                                      <p:cBhvr>
                                        <p:cTn id="48" dur="1000" fill="hold"/>
                                        <p:tgtEl>
                                          <p:spTgt spid="8">
                                            <p:graphicEl>
                                              <a:dgm id="{6555CF26-273F-43EF-9223-78777A22BDB9}"/>
                                            </p:graphicEl>
                                          </p:spTgt>
                                        </p:tgtEl>
                                        <p:attrNameLst>
                                          <p:attrName>ppt_h</p:attrName>
                                        </p:attrNameLst>
                                      </p:cBhvr>
                                      <p:tavLst>
                                        <p:tav tm="0">
                                          <p:val>
                                            <p:fltVal val="0"/>
                                          </p:val>
                                        </p:tav>
                                        <p:tav tm="100000">
                                          <p:val>
                                            <p:strVal val="#ppt_h"/>
                                          </p:val>
                                        </p:tav>
                                      </p:tavLst>
                                    </p:anim>
                                    <p:anim calcmode="lin" valueType="num">
                                      <p:cBhvr>
                                        <p:cTn id="49" dur="1000" fill="hold"/>
                                        <p:tgtEl>
                                          <p:spTgt spid="8">
                                            <p:graphicEl>
                                              <a:dgm id="{6555CF26-273F-43EF-9223-78777A22BDB9}"/>
                                            </p:graphicEl>
                                          </p:spTgt>
                                        </p:tgtEl>
                                        <p:attrNameLst>
                                          <p:attrName>style.rotation</p:attrName>
                                        </p:attrNameLst>
                                      </p:cBhvr>
                                      <p:tavLst>
                                        <p:tav tm="0">
                                          <p:val>
                                            <p:fltVal val="90"/>
                                          </p:val>
                                        </p:tav>
                                        <p:tav tm="100000">
                                          <p:val>
                                            <p:fltVal val="0"/>
                                          </p:val>
                                        </p:tav>
                                      </p:tavLst>
                                    </p:anim>
                                    <p:animEffect transition="in" filter="fade">
                                      <p:cBhvr>
                                        <p:cTn id="50" dur="1000"/>
                                        <p:tgtEl>
                                          <p:spTgt spid="8">
                                            <p:graphicEl>
                                              <a:dgm id="{6555CF26-273F-43EF-9223-78777A22BDB9}"/>
                                            </p:graphicEl>
                                          </p:spTgt>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8">
                                            <p:graphicEl>
                                              <a:dgm id="{F27191BC-5248-4819-A24D-A3B93C00CBCD}"/>
                                            </p:graphicEl>
                                          </p:spTgt>
                                        </p:tgtEl>
                                        <p:attrNameLst>
                                          <p:attrName>style.visibility</p:attrName>
                                        </p:attrNameLst>
                                      </p:cBhvr>
                                      <p:to>
                                        <p:strVal val="visible"/>
                                      </p:to>
                                    </p:set>
                                    <p:anim calcmode="lin" valueType="num">
                                      <p:cBhvr>
                                        <p:cTn id="53" dur="1000" fill="hold"/>
                                        <p:tgtEl>
                                          <p:spTgt spid="8">
                                            <p:graphicEl>
                                              <a:dgm id="{F27191BC-5248-4819-A24D-A3B93C00CBCD}"/>
                                            </p:graphicEl>
                                          </p:spTgt>
                                        </p:tgtEl>
                                        <p:attrNameLst>
                                          <p:attrName>ppt_w</p:attrName>
                                        </p:attrNameLst>
                                      </p:cBhvr>
                                      <p:tavLst>
                                        <p:tav tm="0">
                                          <p:val>
                                            <p:fltVal val="0"/>
                                          </p:val>
                                        </p:tav>
                                        <p:tav tm="100000">
                                          <p:val>
                                            <p:strVal val="#ppt_w"/>
                                          </p:val>
                                        </p:tav>
                                      </p:tavLst>
                                    </p:anim>
                                    <p:anim calcmode="lin" valueType="num">
                                      <p:cBhvr>
                                        <p:cTn id="54" dur="1000" fill="hold"/>
                                        <p:tgtEl>
                                          <p:spTgt spid="8">
                                            <p:graphicEl>
                                              <a:dgm id="{F27191BC-5248-4819-A24D-A3B93C00CBCD}"/>
                                            </p:graphicEl>
                                          </p:spTgt>
                                        </p:tgtEl>
                                        <p:attrNameLst>
                                          <p:attrName>ppt_h</p:attrName>
                                        </p:attrNameLst>
                                      </p:cBhvr>
                                      <p:tavLst>
                                        <p:tav tm="0">
                                          <p:val>
                                            <p:fltVal val="0"/>
                                          </p:val>
                                        </p:tav>
                                        <p:tav tm="100000">
                                          <p:val>
                                            <p:strVal val="#ppt_h"/>
                                          </p:val>
                                        </p:tav>
                                      </p:tavLst>
                                    </p:anim>
                                    <p:anim calcmode="lin" valueType="num">
                                      <p:cBhvr>
                                        <p:cTn id="55" dur="1000" fill="hold"/>
                                        <p:tgtEl>
                                          <p:spTgt spid="8">
                                            <p:graphicEl>
                                              <a:dgm id="{F27191BC-5248-4819-A24D-A3B93C00CBCD}"/>
                                            </p:graphicEl>
                                          </p:spTgt>
                                        </p:tgtEl>
                                        <p:attrNameLst>
                                          <p:attrName>style.rotation</p:attrName>
                                        </p:attrNameLst>
                                      </p:cBhvr>
                                      <p:tavLst>
                                        <p:tav tm="0">
                                          <p:val>
                                            <p:fltVal val="90"/>
                                          </p:val>
                                        </p:tav>
                                        <p:tav tm="100000">
                                          <p:val>
                                            <p:fltVal val="0"/>
                                          </p:val>
                                        </p:tav>
                                      </p:tavLst>
                                    </p:anim>
                                    <p:animEffect transition="in" filter="fade">
                                      <p:cBhvr>
                                        <p:cTn id="56" dur="1000"/>
                                        <p:tgtEl>
                                          <p:spTgt spid="8">
                                            <p:graphicEl>
                                              <a:dgm id="{F27191BC-5248-4819-A24D-A3B93C00CBCD}"/>
                                            </p:graphicEl>
                                          </p:spTgt>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8">
                                            <p:graphicEl>
                                              <a:dgm id="{69EF8FE6-3C1D-456D-8419-662CE24AE10D}"/>
                                            </p:graphicEl>
                                          </p:spTgt>
                                        </p:tgtEl>
                                        <p:attrNameLst>
                                          <p:attrName>style.visibility</p:attrName>
                                        </p:attrNameLst>
                                      </p:cBhvr>
                                      <p:to>
                                        <p:strVal val="visible"/>
                                      </p:to>
                                    </p:set>
                                    <p:anim calcmode="lin" valueType="num">
                                      <p:cBhvr>
                                        <p:cTn id="59" dur="1000" fill="hold"/>
                                        <p:tgtEl>
                                          <p:spTgt spid="8">
                                            <p:graphicEl>
                                              <a:dgm id="{69EF8FE6-3C1D-456D-8419-662CE24AE10D}"/>
                                            </p:graphicEl>
                                          </p:spTgt>
                                        </p:tgtEl>
                                        <p:attrNameLst>
                                          <p:attrName>ppt_w</p:attrName>
                                        </p:attrNameLst>
                                      </p:cBhvr>
                                      <p:tavLst>
                                        <p:tav tm="0">
                                          <p:val>
                                            <p:fltVal val="0"/>
                                          </p:val>
                                        </p:tav>
                                        <p:tav tm="100000">
                                          <p:val>
                                            <p:strVal val="#ppt_w"/>
                                          </p:val>
                                        </p:tav>
                                      </p:tavLst>
                                    </p:anim>
                                    <p:anim calcmode="lin" valueType="num">
                                      <p:cBhvr>
                                        <p:cTn id="60" dur="1000" fill="hold"/>
                                        <p:tgtEl>
                                          <p:spTgt spid="8">
                                            <p:graphicEl>
                                              <a:dgm id="{69EF8FE6-3C1D-456D-8419-662CE24AE10D}"/>
                                            </p:graphicEl>
                                          </p:spTgt>
                                        </p:tgtEl>
                                        <p:attrNameLst>
                                          <p:attrName>ppt_h</p:attrName>
                                        </p:attrNameLst>
                                      </p:cBhvr>
                                      <p:tavLst>
                                        <p:tav tm="0">
                                          <p:val>
                                            <p:fltVal val="0"/>
                                          </p:val>
                                        </p:tav>
                                        <p:tav tm="100000">
                                          <p:val>
                                            <p:strVal val="#ppt_h"/>
                                          </p:val>
                                        </p:tav>
                                      </p:tavLst>
                                    </p:anim>
                                    <p:anim calcmode="lin" valueType="num">
                                      <p:cBhvr>
                                        <p:cTn id="61" dur="1000" fill="hold"/>
                                        <p:tgtEl>
                                          <p:spTgt spid="8">
                                            <p:graphicEl>
                                              <a:dgm id="{69EF8FE6-3C1D-456D-8419-662CE24AE10D}"/>
                                            </p:graphicEl>
                                          </p:spTgt>
                                        </p:tgtEl>
                                        <p:attrNameLst>
                                          <p:attrName>style.rotation</p:attrName>
                                        </p:attrNameLst>
                                      </p:cBhvr>
                                      <p:tavLst>
                                        <p:tav tm="0">
                                          <p:val>
                                            <p:fltVal val="90"/>
                                          </p:val>
                                        </p:tav>
                                        <p:tav tm="100000">
                                          <p:val>
                                            <p:fltVal val="0"/>
                                          </p:val>
                                        </p:tav>
                                      </p:tavLst>
                                    </p:anim>
                                    <p:animEffect transition="in" filter="fade">
                                      <p:cBhvr>
                                        <p:cTn id="62" dur="1000"/>
                                        <p:tgtEl>
                                          <p:spTgt spid="8">
                                            <p:graphicEl>
                                              <a:dgm id="{69EF8FE6-3C1D-456D-8419-662CE24AE10D}"/>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8">
                                            <p:graphicEl>
                                              <a:dgm id="{71C1516F-76FA-425C-BE98-99ACD59A7CD5}"/>
                                            </p:graphicEl>
                                          </p:spTgt>
                                        </p:tgtEl>
                                        <p:attrNameLst>
                                          <p:attrName>style.visibility</p:attrName>
                                        </p:attrNameLst>
                                      </p:cBhvr>
                                      <p:to>
                                        <p:strVal val="visible"/>
                                      </p:to>
                                    </p:set>
                                    <p:anim calcmode="lin" valueType="num">
                                      <p:cBhvr>
                                        <p:cTn id="67" dur="1000" fill="hold"/>
                                        <p:tgtEl>
                                          <p:spTgt spid="8">
                                            <p:graphicEl>
                                              <a:dgm id="{71C1516F-76FA-425C-BE98-99ACD59A7CD5}"/>
                                            </p:graphicEl>
                                          </p:spTgt>
                                        </p:tgtEl>
                                        <p:attrNameLst>
                                          <p:attrName>ppt_w</p:attrName>
                                        </p:attrNameLst>
                                      </p:cBhvr>
                                      <p:tavLst>
                                        <p:tav tm="0">
                                          <p:val>
                                            <p:fltVal val="0"/>
                                          </p:val>
                                        </p:tav>
                                        <p:tav tm="100000">
                                          <p:val>
                                            <p:strVal val="#ppt_w"/>
                                          </p:val>
                                        </p:tav>
                                      </p:tavLst>
                                    </p:anim>
                                    <p:anim calcmode="lin" valueType="num">
                                      <p:cBhvr>
                                        <p:cTn id="68" dur="1000" fill="hold"/>
                                        <p:tgtEl>
                                          <p:spTgt spid="8">
                                            <p:graphicEl>
                                              <a:dgm id="{71C1516F-76FA-425C-BE98-99ACD59A7CD5}"/>
                                            </p:graphicEl>
                                          </p:spTgt>
                                        </p:tgtEl>
                                        <p:attrNameLst>
                                          <p:attrName>ppt_h</p:attrName>
                                        </p:attrNameLst>
                                      </p:cBhvr>
                                      <p:tavLst>
                                        <p:tav tm="0">
                                          <p:val>
                                            <p:fltVal val="0"/>
                                          </p:val>
                                        </p:tav>
                                        <p:tav tm="100000">
                                          <p:val>
                                            <p:strVal val="#ppt_h"/>
                                          </p:val>
                                        </p:tav>
                                      </p:tavLst>
                                    </p:anim>
                                    <p:anim calcmode="lin" valueType="num">
                                      <p:cBhvr>
                                        <p:cTn id="69" dur="1000" fill="hold"/>
                                        <p:tgtEl>
                                          <p:spTgt spid="8">
                                            <p:graphicEl>
                                              <a:dgm id="{71C1516F-76FA-425C-BE98-99ACD59A7CD5}"/>
                                            </p:graphicEl>
                                          </p:spTgt>
                                        </p:tgtEl>
                                        <p:attrNameLst>
                                          <p:attrName>style.rotation</p:attrName>
                                        </p:attrNameLst>
                                      </p:cBhvr>
                                      <p:tavLst>
                                        <p:tav tm="0">
                                          <p:val>
                                            <p:fltVal val="90"/>
                                          </p:val>
                                        </p:tav>
                                        <p:tav tm="100000">
                                          <p:val>
                                            <p:fltVal val="0"/>
                                          </p:val>
                                        </p:tav>
                                      </p:tavLst>
                                    </p:anim>
                                    <p:animEffect transition="in" filter="fade">
                                      <p:cBhvr>
                                        <p:cTn id="70" dur="1000"/>
                                        <p:tgtEl>
                                          <p:spTgt spid="8">
                                            <p:graphicEl>
                                              <a:dgm id="{71C1516F-76FA-425C-BE98-99ACD59A7CD5}"/>
                                            </p:graphicEl>
                                          </p:spTgt>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
                                            <p:graphicEl>
                                              <a:dgm id="{2D6C3363-2D5C-41E2-9459-F910914C475C}"/>
                                            </p:graphicEl>
                                          </p:spTgt>
                                        </p:tgtEl>
                                        <p:attrNameLst>
                                          <p:attrName>style.visibility</p:attrName>
                                        </p:attrNameLst>
                                      </p:cBhvr>
                                      <p:to>
                                        <p:strVal val="visible"/>
                                      </p:to>
                                    </p:set>
                                    <p:anim calcmode="lin" valueType="num">
                                      <p:cBhvr>
                                        <p:cTn id="73" dur="1000" fill="hold"/>
                                        <p:tgtEl>
                                          <p:spTgt spid="8">
                                            <p:graphicEl>
                                              <a:dgm id="{2D6C3363-2D5C-41E2-9459-F910914C475C}"/>
                                            </p:graphicEl>
                                          </p:spTgt>
                                        </p:tgtEl>
                                        <p:attrNameLst>
                                          <p:attrName>ppt_w</p:attrName>
                                        </p:attrNameLst>
                                      </p:cBhvr>
                                      <p:tavLst>
                                        <p:tav tm="0">
                                          <p:val>
                                            <p:fltVal val="0"/>
                                          </p:val>
                                        </p:tav>
                                        <p:tav tm="100000">
                                          <p:val>
                                            <p:strVal val="#ppt_w"/>
                                          </p:val>
                                        </p:tav>
                                      </p:tavLst>
                                    </p:anim>
                                    <p:anim calcmode="lin" valueType="num">
                                      <p:cBhvr>
                                        <p:cTn id="74" dur="1000" fill="hold"/>
                                        <p:tgtEl>
                                          <p:spTgt spid="8">
                                            <p:graphicEl>
                                              <a:dgm id="{2D6C3363-2D5C-41E2-9459-F910914C475C}"/>
                                            </p:graphicEl>
                                          </p:spTgt>
                                        </p:tgtEl>
                                        <p:attrNameLst>
                                          <p:attrName>ppt_h</p:attrName>
                                        </p:attrNameLst>
                                      </p:cBhvr>
                                      <p:tavLst>
                                        <p:tav tm="0">
                                          <p:val>
                                            <p:fltVal val="0"/>
                                          </p:val>
                                        </p:tav>
                                        <p:tav tm="100000">
                                          <p:val>
                                            <p:strVal val="#ppt_h"/>
                                          </p:val>
                                        </p:tav>
                                      </p:tavLst>
                                    </p:anim>
                                    <p:anim calcmode="lin" valueType="num">
                                      <p:cBhvr>
                                        <p:cTn id="75" dur="1000" fill="hold"/>
                                        <p:tgtEl>
                                          <p:spTgt spid="8">
                                            <p:graphicEl>
                                              <a:dgm id="{2D6C3363-2D5C-41E2-9459-F910914C475C}"/>
                                            </p:graphicEl>
                                          </p:spTgt>
                                        </p:tgtEl>
                                        <p:attrNameLst>
                                          <p:attrName>style.rotation</p:attrName>
                                        </p:attrNameLst>
                                      </p:cBhvr>
                                      <p:tavLst>
                                        <p:tav tm="0">
                                          <p:val>
                                            <p:fltVal val="90"/>
                                          </p:val>
                                        </p:tav>
                                        <p:tav tm="100000">
                                          <p:val>
                                            <p:fltVal val="0"/>
                                          </p:val>
                                        </p:tav>
                                      </p:tavLst>
                                    </p:anim>
                                    <p:animEffect transition="in" filter="fade">
                                      <p:cBhvr>
                                        <p:cTn id="76" dur="1000"/>
                                        <p:tgtEl>
                                          <p:spTgt spid="8">
                                            <p:graphicEl>
                                              <a:dgm id="{2D6C3363-2D5C-41E2-9459-F910914C475C}"/>
                                            </p:graphicEl>
                                          </p:spTgt>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8">
                                            <p:graphicEl>
                                              <a:dgm id="{9D976FBE-C095-404E-BD24-92273AC64B1F}"/>
                                            </p:graphicEl>
                                          </p:spTgt>
                                        </p:tgtEl>
                                        <p:attrNameLst>
                                          <p:attrName>style.visibility</p:attrName>
                                        </p:attrNameLst>
                                      </p:cBhvr>
                                      <p:to>
                                        <p:strVal val="visible"/>
                                      </p:to>
                                    </p:set>
                                    <p:anim calcmode="lin" valueType="num">
                                      <p:cBhvr>
                                        <p:cTn id="79" dur="1000" fill="hold"/>
                                        <p:tgtEl>
                                          <p:spTgt spid="8">
                                            <p:graphicEl>
                                              <a:dgm id="{9D976FBE-C095-404E-BD24-92273AC64B1F}"/>
                                            </p:graphicEl>
                                          </p:spTgt>
                                        </p:tgtEl>
                                        <p:attrNameLst>
                                          <p:attrName>ppt_w</p:attrName>
                                        </p:attrNameLst>
                                      </p:cBhvr>
                                      <p:tavLst>
                                        <p:tav tm="0">
                                          <p:val>
                                            <p:fltVal val="0"/>
                                          </p:val>
                                        </p:tav>
                                        <p:tav tm="100000">
                                          <p:val>
                                            <p:strVal val="#ppt_w"/>
                                          </p:val>
                                        </p:tav>
                                      </p:tavLst>
                                    </p:anim>
                                    <p:anim calcmode="lin" valueType="num">
                                      <p:cBhvr>
                                        <p:cTn id="80" dur="1000" fill="hold"/>
                                        <p:tgtEl>
                                          <p:spTgt spid="8">
                                            <p:graphicEl>
                                              <a:dgm id="{9D976FBE-C095-404E-BD24-92273AC64B1F}"/>
                                            </p:graphicEl>
                                          </p:spTgt>
                                        </p:tgtEl>
                                        <p:attrNameLst>
                                          <p:attrName>ppt_h</p:attrName>
                                        </p:attrNameLst>
                                      </p:cBhvr>
                                      <p:tavLst>
                                        <p:tav tm="0">
                                          <p:val>
                                            <p:fltVal val="0"/>
                                          </p:val>
                                        </p:tav>
                                        <p:tav tm="100000">
                                          <p:val>
                                            <p:strVal val="#ppt_h"/>
                                          </p:val>
                                        </p:tav>
                                      </p:tavLst>
                                    </p:anim>
                                    <p:anim calcmode="lin" valueType="num">
                                      <p:cBhvr>
                                        <p:cTn id="81" dur="1000" fill="hold"/>
                                        <p:tgtEl>
                                          <p:spTgt spid="8">
                                            <p:graphicEl>
                                              <a:dgm id="{9D976FBE-C095-404E-BD24-92273AC64B1F}"/>
                                            </p:graphicEl>
                                          </p:spTgt>
                                        </p:tgtEl>
                                        <p:attrNameLst>
                                          <p:attrName>style.rotation</p:attrName>
                                        </p:attrNameLst>
                                      </p:cBhvr>
                                      <p:tavLst>
                                        <p:tav tm="0">
                                          <p:val>
                                            <p:fltVal val="90"/>
                                          </p:val>
                                        </p:tav>
                                        <p:tav tm="100000">
                                          <p:val>
                                            <p:fltVal val="0"/>
                                          </p:val>
                                        </p:tav>
                                      </p:tavLst>
                                    </p:anim>
                                    <p:animEffect transition="in" filter="fade">
                                      <p:cBhvr>
                                        <p:cTn id="82" dur="1000"/>
                                        <p:tgtEl>
                                          <p:spTgt spid="8">
                                            <p:graphicEl>
                                              <a:dgm id="{9D976FBE-C095-404E-BD24-92273AC64B1F}"/>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8">
                                            <p:graphicEl>
                                              <a:dgm id="{CFF5B190-F600-4751-A272-EE6BD4395769}"/>
                                            </p:graphicEl>
                                          </p:spTgt>
                                        </p:tgtEl>
                                        <p:attrNameLst>
                                          <p:attrName>style.visibility</p:attrName>
                                        </p:attrNameLst>
                                      </p:cBhvr>
                                      <p:to>
                                        <p:strVal val="visible"/>
                                      </p:to>
                                    </p:set>
                                    <p:anim calcmode="lin" valueType="num">
                                      <p:cBhvr>
                                        <p:cTn id="87" dur="1000" fill="hold"/>
                                        <p:tgtEl>
                                          <p:spTgt spid="8">
                                            <p:graphicEl>
                                              <a:dgm id="{CFF5B190-F600-4751-A272-EE6BD4395769}"/>
                                            </p:graphicEl>
                                          </p:spTgt>
                                        </p:tgtEl>
                                        <p:attrNameLst>
                                          <p:attrName>ppt_w</p:attrName>
                                        </p:attrNameLst>
                                      </p:cBhvr>
                                      <p:tavLst>
                                        <p:tav tm="0">
                                          <p:val>
                                            <p:fltVal val="0"/>
                                          </p:val>
                                        </p:tav>
                                        <p:tav tm="100000">
                                          <p:val>
                                            <p:strVal val="#ppt_w"/>
                                          </p:val>
                                        </p:tav>
                                      </p:tavLst>
                                    </p:anim>
                                    <p:anim calcmode="lin" valueType="num">
                                      <p:cBhvr>
                                        <p:cTn id="88" dur="1000" fill="hold"/>
                                        <p:tgtEl>
                                          <p:spTgt spid="8">
                                            <p:graphicEl>
                                              <a:dgm id="{CFF5B190-F600-4751-A272-EE6BD4395769}"/>
                                            </p:graphicEl>
                                          </p:spTgt>
                                        </p:tgtEl>
                                        <p:attrNameLst>
                                          <p:attrName>ppt_h</p:attrName>
                                        </p:attrNameLst>
                                      </p:cBhvr>
                                      <p:tavLst>
                                        <p:tav tm="0">
                                          <p:val>
                                            <p:fltVal val="0"/>
                                          </p:val>
                                        </p:tav>
                                        <p:tav tm="100000">
                                          <p:val>
                                            <p:strVal val="#ppt_h"/>
                                          </p:val>
                                        </p:tav>
                                      </p:tavLst>
                                    </p:anim>
                                    <p:anim calcmode="lin" valueType="num">
                                      <p:cBhvr>
                                        <p:cTn id="89" dur="1000" fill="hold"/>
                                        <p:tgtEl>
                                          <p:spTgt spid="8">
                                            <p:graphicEl>
                                              <a:dgm id="{CFF5B190-F600-4751-A272-EE6BD4395769}"/>
                                            </p:graphicEl>
                                          </p:spTgt>
                                        </p:tgtEl>
                                        <p:attrNameLst>
                                          <p:attrName>style.rotation</p:attrName>
                                        </p:attrNameLst>
                                      </p:cBhvr>
                                      <p:tavLst>
                                        <p:tav tm="0">
                                          <p:val>
                                            <p:fltVal val="90"/>
                                          </p:val>
                                        </p:tav>
                                        <p:tav tm="100000">
                                          <p:val>
                                            <p:fltVal val="0"/>
                                          </p:val>
                                        </p:tav>
                                      </p:tavLst>
                                    </p:anim>
                                    <p:animEffect transition="in" filter="fade">
                                      <p:cBhvr>
                                        <p:cTn id="90" dur="1000"/>
                                        <p:tgtEl>
                                          <p:spTgt spid="8">
                                            <p:graphicEl>
                                              <a:dgm id="{CFF5B190-F600-4751-A272-EE6BD4395769}"/>
                                            </p:graphicEl>
                                          </p:spTgt>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8">
                                            <p:graphicEl>
                                              <a:dgm id="{7CA93FAE-1119-4A1C-9F82-C4D9D13BAA40}"/>
                                            </p:graphicEl>
                                          </p:spTgt>
                                        </p:tgtEl>
                                        <p:attrNameLst>
                                          <p:attrName>style.visibility</p:attrName>
                                        </p:attrNameLst>
                                      </p:cBhvr>
                                      <p:to>
                                        <p:strVal val="visible"/>
                                      </p:to>
                                    </p:set>
                                    <p:anim calcmode="lin" valueType="num">
                                      <p:cBhvr>
                                        <p:cTn id="93" dur="1000" fill="hold"/>
                                        <p:tgtEl>
                                          <p:spTgt spid="8">
                                            <p:graphicEl>
                                              <a:dgm id="{7CA93FAE-1119-4A1C-9F82-C4D9D13BAA40}"/>
                                            </p:graphicEl>
                                          </p:spTgt>
                                        </p:tgtEl>
                                        <p:attrNameLst>
                                          <p:attrName>ppt_w</p:attrName>
                                        </p:attrNameLst>
                                      </p:cBhvr>
                                      <p:tavLst>
                                        <p:tav tm="0">
                                          <p:val>
                                            <p:fltVal val="0"/>
                                          </p:val>
                                        </p:tav>
                                        <p:tav tm="100000">
                                          <p:val>
                                            <p:strVal val="#ppt_w"/>
                                          </p:val>
                                        </p:tav>
                                      </p:tavLst>
                                    </p:anim>
                                    <p:anim calcmode="lin" valueType="num">
                                      <p:cBhvr>
                                        <p:cTn id="94" dur="1000" fill="hold"/>
                                        <p:tgtEl>
                                          <p:spTgt spid="8">
                                            <p:graphicEl>
                                              <a:dgm id="{7CA93FAE-1119-4A1C-9F82-C4D9D13BAA40}"/>
                                            </p:graphicEl>
                                          </p:spTgt>
                                        </p:tgtEl>
                                        <p:attrNameLst>
                                          <p:attrName>ppt_h</p:attrName>
                                        </p:attrNameLst>
                                      </p:cBhvr>
                                      <p:tavLst>
                                        <p:tav tm="0">
                                          <p:val>
                                            <p:fltVal val="0"/>
                                          </p:val>
                                        </p:tav>
                                        <p:tav tm="100000">
                                          <p:val>
                                            <p:strVal val="#ppt_h"/>
                                          </p:val>
                                        </p:tav>
                                      </p:tavLst>
                                    </p:anim>
                                    <p:anim calcmode="lin" valueType="num">
                                      <p:cBhvr>
                                        <p:cTn id="95" dur="1000" fill="hold"/>
                                        <p:tgtEl>
                                          <p:spTgt spid="8">
                                            <p:graphicEl>
                                              <a:dgm id="{7CA93FAE-1119-4A1C-9F82-C4D9D13BAA40}"/>
                                            </p:graphicEl>
                                          </p:spTgt>
                                        </p:tgtEl>
                                        <p:attrNameLst>
                                          <p:attrName>style.rotation</p:attrName>
                                        </p:attrNameLst>
                                      </p:cBhvr>
                                      <p:tavLst>
                                        <p:tav tm="0">
                                          <p:val>
                                            <p:fltVal val="90"/>
                                          </p:val>
                                        </p:tav>
                                        <p:tav tm="100000">
                                          <p:val>
                                            <p:fltVal val="0"/>
                                          </p:val>
                                        </p:tav>
                                      </p:tavLst>
                                    </p:anim>
                                    <p:animEffect transition="in" filter="fade">
                                      <p:cBhvr>
                                        <p:cTn id="96" dur="1000"/>
                                        <p:tgtEl>
                                          <p:spTgt spid="8">
                                            <p:graphicEl>
                                              <a:dgm id="{7CA93FAE-1119-4A1C-9F82-C4D9D13BAA40}"/>
                                            </p:graphicEl>
                                          </p:spTgt>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8">
                                            <p:graphicEl>
                                              <a:dgm id="{6BB1EC66-4D02-47B1-921F-7A46B1731FCA}"/>
                                            </p:graphicEl>
                                          </p:spTgt>
                                        </p:tgtEl>
                                        <p:attrNameLst>
                                          <p:attrName>style.visibility</p:attrName>
                                        </p:attrNameLst>
                                      </p:cBhvr>
                                      <p:to>
                                        <p:strVal val="visible"/>
                                      </p:to>
                                    </p:set>
                                    <p:anim calcmode="lin" valueType="num">
                                      <p:cBhvr>
                                        <p:cTn id="99" dur="1000" fill="hold"/>
                                        <p:tgtEl>
                                          <p:spTgt spid="8">
                                            <p:graphicEl>
                                              <a:dgm id="{6BB1EC66-4D02-47B1-921F-7A46B1731FCA}"/>
                                            </p:graphicEl>
                                          </p:spTgt>
                                        </p:tgtEl>
                                        <p:attrNameLst>
                                          <p:attrName>ppt_w</p:attrName>
                                        </p:attrNameLst>
                                      </p:cBhvr>
                                      <p:tavLst>
                                        <p:tav tm="0">
                                          <p:val>
                                            <p:fltVal val="0"/>
                                          </p:val>
                                        </p:tav>
                                        <p:tav tm="100000">
                                          <p:val>
                                            <p:strVal val="#ppt_w"/>
                                          </p:val>
                                        </p:tav>
                                      </p:tavLst>
                                    </p:anim>
                                    <p:anim calcmode="lin" valueType="num">
                                      <p:cBhvr>
                                        <p:cTn id="100" dur="1000" fill="hold"/>
                                        <p:tgtEl>
                                          <p:spTgt spid="8">
                                            <p:graphicEl>
                                              <a:dgm id="{6BB1EC66-4D02-47B1-921F-7A46B1731FCA}"/>
                                            </p:graphicEl>
                                          </p:spTgt>
                                        </p:tgtEl>
                                        <p:attrNameLst>
                                          <p:attrName>ppt_h</p:attrName>
                                        </p:attrNameLst>
                                      </p:cBhvr>
                                      <p:tavLst>
                                        <p:tav tm="0">
                                          <p:val>
                                            <p:fltVal val="0"/>
                                          </p:val>
                                        </p:tav>
                                        <p:tav tm="100000">
                                          <p:val>
                                            <p:strVal val="#ppt_h"/>
                                          </p:val>
                                        </p:tav>
                                      </p:tavLst>
                                    </p:anim>
                                    <p:anim calcmode="lin" valueType="num">
                                      <p:cBhvr>
                                        <p:cTn id="101" dur="1000" fill="hold"/>
                                        <p:tgtEl>
                                          <p:spTgt spid="8">
                                            <p:graphicEl>
                                              <a:dgm id="{6BB1EC66-4D02-47B1-921F-7A46B1731FCA}"/>
                                            </p:graphicEl>
                                          </p:spTgt>
                                        </p:tgtEl>
                                        <p:attrNameLst>
                                          <p:attrName>style.rotation</p:attrName>
                                        </p:attrNameLst>
                                      </p:cBhvr>
                                      <p:tavLst>
                                        <p:tav tm="0">
                                          <p:val>
                                            <p:fltVal val="90"/>
                                          </p:val>
                                        </p:tav>
                                        <p:tav tm="100000">
                                          <p:val>
                                            <p:fltVal val="0"/>
                                          </p:val>
                                        </p:tav>
                                      </p:tavLst>
                                    </p:anim>
                                    <p:animEffect transition="in" filter="fade">
                                      <p:cBhvr>
                                        <p:cTn id="102" dur="1000"/>
                                        <p:tgtEl>
                                          <p:spTgt spid="8">
                                            <p:graphicEl>
                                              <a:dgm id="{6BB1EC66-4D02-47B1-921F-7A46B1731FC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4" name="Ovale 3"/>
          <p:cNvSpPr/>
          <p:nvPr/>
        </p:nvSpPr>
        <p:spPr>
          <a:xfrm>
            <a:off x="539552" y="836712"/>
            <a:ext cx="8424936" cy="144016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The expression “Molecular Cuisine” is first used in 2002 by Italian newspapers to define the new dishes and the new techniques produced by our collaboration</a:t>
            </a:r>
            <a:endParaRPr lang="it-IT" b="1" dirty="0">
              <a:effectLst>
                <a:outerShdw blurRad="38100" dist="38100" dir="2700000" algn="tl">
                  <a:srgbClr val="000000">
                    <a:alpha val="43137"/>
                  </a:srgbClr>
                </a:outerShdw>
              </a:effectLst>
            </a:endParaRPr>
          </a:p>
        </p:txBody>
      </p:sp>
      <p:sp>
        <p:nvSpPr>
          <p:cNvPr id="6" name="Ovale 5"/>
          <p:cNvSpPr/>
          <p:nvPr/>
        </p:nvSpPr>
        <p:spPr>
          <a:xfrm>
            <a:off x="1475656" y="4149080"/>
            <a:ext cx="45719"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8" y="2420291"/>
            <a:ext cx="5652120" cy="2664893"/>
          </a:xfrm>
          <a:prstGeom prst="rect">
            <a:avLst/>
          </a:prstGeom>
        </p:spPr>
      </p:pic>
      <p:pic>
        <p:nvPicPr>
          <p:cNvPr id="8" name="Immagin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4254" y="3029131"/>
            <a:ext cx="6530234" cy="1984045"/>
          </a:xfrm>
          <a:prstGeom prst="rect">
            <a:avLst/>
          </a:prstGeom>
        </p:spPr>
      </p:pic>
    </p:spTree>
    <p:extLst>
      <p:ext uri="{BB962C8B-B14F-4D97-AF65-F5344CB8AC3E}">
        <p14:creationId xmlns:p14="http://schemas.microsoft.com/office/powerpoint/2010/main" val="177106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fontScale="77500" lnSpcReduction="20000"/>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The </a:t>
            </a:r>
            <a:r>
              <a:rPr lang="it-IT" sz="2800" b="1" dirty="0" err="1" smtClean="0">
                <a:solidFill>
                  <a:srgbClr val="C00000"/>
                </a:solidFill>
                <a:effectLst>
                  <a:outerShdw blurRad="38100" dist="38100" dir="2700000" algn="tl">
                    <a:srgbClr val="000000">
                      <a:alpha val="43137"/>
                    </a:srgbClr>
                  </a:outerShdw>
                </a:effectLst>
                <a:latin typeface="Gill Sans MT" pitchFamily="34" charset="0"/>
              </a:rPr>
              <a:t>history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Ovale 3"/>
          <p:cNvSpPr/>
          <p:nvPr/>
        </p:nvSpPr>
        <p:spPr>
          <a:xfrm>
            <a:off x="755576" y="653872"/>
            <a:ext cx="8064896" cy="12205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solidFill>
                  <a:prstClr val="white"/>
                </a:solidFill>
                <a:effectLst>
                  <a:outerShdw blurRad="38100" dist="38100" dir="2700000" algn="tl">
                    <a:srgbClr val="000000">
                      <a:alpha val="43137"/>
                    </a:srgbClr>
                  </a:outerShdw>
                </a:effectLst>
                <a:latin typeface="Gill Sans MT" pitchFamily="34" charset="0"/>
              </a:rPr>
              <a:t>2004 Murcia</a:t>
            </a:r>
          </a:p>
          <a:p>
            <a:pPr algn="ctr"/>
            <a:r>
              <a:rPr lang="en-US" sz="2800" b="1" dirty="0" smtClean="0">
                <a:solidFill>
                  <a:prstClr val="white"/>
                </a:solidFill>
                <a:effectLst>
                  <a:outerShdw blurRad="38100" dist="38100" dir="2700000" algn="tl">
                    <a:srgbClr val="000000">
                      <a:alpha val="43137"/>
                    </a:srgbClr>
                  </a:outerShdw>
                </a:effectLst>
                <a:latin typeface="Gill Sans MT" pitchFamily="34" charset="0"/>
              </a:rPr>
              <a:t>INTERNATIONALIZATION</a:t>
            </a:r>
            <a:endParaRPr lang="it-IT" sz="2800" b="1" dirty="0">
              <a:solidFill>
                <a:prstClr val="white"/>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988840"/>
            <a:ext cx="7101408" cy="4682167"/>
          </a:xfrm>
          <a:prstGeom prst="rect">
            <a:avLst/>
          </a:prstGeom>
        </p:spPr>
      </p:pic>
    </p:spTree>
    <p:extLst>
      <p:ext uri="{BB962C8B-B14F-4D97-AF65-F5344CB8AC3E}">
        <p14:creationId xmlns:p14="http://schemas.microsoft.com/office/powerpoint/2010/main" val="85594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4644813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9" name="Rettangolo arrotondato 8"/>
          <p:cNvSpPr/>
          <p:nvPr/>
        </p:nvSpPr>
        <p:spPr>
          <a:xfrm>
            <a:off x="179512" y="908720"/>
            <a:ext cx="8712968" cy="108012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a:effectLst>
                  <a:outerShdw blurRad="38100" dist="38100" dir="2700000" algn="tl">
                    <a:srgbClr val="000000">
                      <a:alpha val="43137"/>
                    </a:srgbClr>
                  </a:outerShdw>
                </a:effectLst>
              </a:rPr>
              <a:t>Since “Molecular Cuisine” </a:t>
            </a:r>
            <a:r>
              <a:rPr lang="en-US" b="1" dirty="0" smtClean="0">
                <a:effectLst>
                  <a:outerShdw blurRad="38100" dist="38100" dir="2700000" algn="tl">
                    <a:srgbClr val="000000">
                      <a:alpha val="43137"/>
                    </a:srgbClr>
                  </a:outerShdw>
                </a:effectLst>
              </a:rPr>
              <a:t>was </a:t>
            </a:r>
            <a:r>
              <a:rPr lang="en-US" b="1" dirty="0">
                <a:effectLst>
                  <a:outerShdw blurRad="38100" dist="38100" dir="2700000" algn="tl">
                    <a:srgbClr val="000000">
                      <a:alpha val="43137"/>
                    </a:srgbClr>
                  </a:outerShdw>
                </a:effectLst>
              </a:rPr>
              <a:t>too general to define a specific style, we decided to publish the </a:t>
            </a:r>
            <a:r>
              <a:rPr lang="en-US" b="1" dirty="0" smtClean="0">
                <a:effectLst>
                  <a:outerShdw blurRad="38100" dist="38100" dir="2700000" algn="tl">
                    <a:srgbClr val="000000">
                      <a:alpha val="43137"/>
                    </a:srgbClr>
                  </a:outerShdw>
                </a:effectLst>
              </a:rPr>
              <a:t>“Manifesto </a:t>
            </a:r>
            <a:r>
              <a:rPr lang="en-US" b="1" dirty="0">
                <a:effectLst>
                  <a:outerShdw blurRad="38100" dist="38100" dir="2700000" algn="tl">
                    <a:srgbClr val="000000">
                      <a:alpha val="43137"/>
                    </a:srgbClr>
                  </a:outerShdw>
                </a:effectLst>
              </a:rPr>
              <a:t>of Italian Molecular </a:t>
            </a:r>
            <a:r>
              <a:rPr lang="en-US" b="1" dirty="0" smtClean="0">
                <a:effectLst>
                  <a:outerShdw blurRad="38100" dist="38100" dir="2700000" algn="tl">
                    <a:srgbClr val="000000">
                      <a:alpha val="43137"/>
                    </a:srgbClr>
                  </a:outerShdw>
                </a:effectLst>
              </a:rPr>
              <a:t>Cuisine” </a:t>
            </a:r>
            <a:r>
              <a:rPr lang="en-US" b="1" dirty="0">
                <a:effectLst>
                  <a:outerShdw blurRad="38100" dist="38100" dir="2700000" algn="tl">
                    <a:srgbClr val="000000">
                      <a:alpha val="43137"/>
                    </a:srgbClr>
                  </a:outerShdw>
                </a:effectLst>
              </a:rPr>
              <a:t>in the first book on this </a:t>
            </a:r>
            <a:r>
              <a:rPr lang="en-US" b="1" dirty="0" smtClean="0">
                <a:effectLst>
                  <a:outerShdw blurRad="38100" dist="38100" dir="2700000" algn="tl">
                    <a:srgbClr val="000000">
                      <a:alpha val="43137"/>
                    </a:srgbClr>
                  </a:outerShdw>
                </a:effectLst>
              </a:rPr>
              <a:t>subject (2005)</a:t>
            </a:r>
            <a:endParaRPr lang="en-US" b="1" dirty="0">
              <a:effectLst>
                <a:outerShdw blurRad="38100" dist="38100" dir="2700000" algn="tl">
                  <a:srgbClr val="000000">
                    <a:alpha val="43137"/>
                  </a:srgbClr>
                </a:outerShdw>
              </a:effectLst>
            </a:endParaRPr>
          </a:p>
        </p:txBody>
      </p:sp>
      <p:sp>
        <p:nvSpPr>
          <p:cNvPr id="10" name="Rettangolo arrotondato 9"/>
          <p:cNvSpPr/>
          <p:nvPr/>
        </p:nvSpPr>
        <p:spPr>
          <a:xfrm>
            <a:off x="179512" y="2492896"/>
            <a:ext cx="3960440" cy="396044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r>
              <a:rPr lang="en-US" sz="1050" b="1" i="1" u="sng" dirty="0">
                <a:effectLst>
                  <a:outerShdw blurRad="38100" dist="38100" dir="2700000" algn="tl">
                    <a:srgbClr val="000000">
                      <a:alpha val="43137"/>
                    </a:srgbClr>
                  </a:outerShdw>
                </a:effectLst>
              </a:rPr>
              <a:t>The manifesto of Italian molecular </a:t>
            </a:r>
            <a:r>
              <a:rPr lang="en-US" sz="1050" b="1" i="1" u="sng" dirty="0" smtClean="0">
                <a:effectLst>
                  <a:outerShdw blurRad="38100" dist="38100" dir="2700000" algn="tl">
                    <a:srgbClr val="000000">
                      <a:alpha val="43137"/>
                    </a:srgbClr>
                  </a:outerShdw>
                </a:effectLst>
              </a:rPr>
              <a:t>cuisine</a:t>
            </a:r>
          </a:p>
          <a:p>
            <a:endParaRPr lang="en-US" sz="1050" b="1" dirty="0">
              <a:effectLst>
                <a:outerShdw blurRad="38100" dist="38100" dir="2700000" algn="tl">
                  <a:srgbClr val="000000">
                    <a:alpha val="43137"/>
                  </a:srgbClr>
                </a:outerShdw>
              </a:effectLst>
            </a:endParaRPr>
          </a:p>
          <a:p>
            <a:r>
              <a:rPr lang="en-US" sz="1050" b="1" dirty="0">
                <a:effectLst>
                  <a:outerShdw blurRad="38100" dist="38100" dir="2700000" algn="tl">
                    <a:srgbClr val="000000">
                      <a:alpha val="43137"/>
                    </a:srgbClr>
                  </a:outerShdw>
                </a:effectLst>
              </a:rPr>
              <a:t>Italian molecular cuisine aims to develop new techniques for cooking and to create new dishes, remaining firmly loyal to the following principles</a:t>
            </a:r>
            <a:r>
              <a:rPr lang="en-US" sz="1050" b="1" dirty="0" smtClean="0">
                <a:effectLst>
                  <a:outerShdw blurRad="38100" dist="38100" dir="2700000" algn="tl">
                    <a:srgbClr val="000000">
                      <a:alpha val="43137"/>
                    </a:srgbClr>
                  </a:outerShdw>
                </a:effectLst>
              </a:rPr>
              <a:t>.</a:t>
            </a:r>
          </a:p>
          <a:p>
            <a:endParaRPr lang="en-US" sz="1050" b="1" dirty="0">
              <a:effectLst>
                <a:outerShdw blurRad="38100" dist="38100" dir="2700000" algn="tl">
                  <a:srgbClr val="000000">
                    <a:alpha val="43137"/>
                  </a:srgbClr>
                </a:outerShdw>
              </a:effectLst>
            </a:endParaRPr>
          </a:p>
          <a:p>
            <a:pPr marL="228600" indent="-228600">
              <a:buFont typeface="+mj-lt"/>
              <a:buAutoNum type="arabicPeriod"/>
            </a:pPr>
            <a:r>
              <a:rPr lang="en-US" sz="1050" b="1" dirty="0" smtClean="0">
                <a:effectLst>
                  <a:outerShdw blurRad="38100" dist="38100" dir="2700000" algn="tl">
                    <a:srgbClr val="000000">
                      <a:alpha val="43137"/>
                    </a:srgbClr>
                  </a:outerShdw>
                </a:effectLst>
              </a:rPr>
              <a:t> </a:t>
            </a:r>
            <a:r>
              <a:rPr lang="en-US" sz="1050" b="1" dirty="0">
                <a:effectLst>
                  <a:outerShdw blurRad="38100" dist="38100" dir="2700000" algn="tl">
                    <a:srgbClr val="000000">
                      <a:alpha val="43137"/>
                    </a:srgbClr>
                  </a:outerShdw>
                </a:effectLst>
              </a:rPr>
              <a:t>Every innovation must expand, not destroy, the Italian gastronomic tradition</a:t>
            </a:r>
            <a:r>
              <a:rPr lang="en-US" sz="1050" b="1" dirty="0" smtClean="0">
                <a:effectLst>
                  <a:outerShdw blurRad="38100" dist="38100" dir="2700000" algn="tl">
                    <a:srgbClr val="000000">
                      <a:alpha val="43137"/>
                    </a:srgbClr>
                  </a:outerShdw>
                </a:effectLst>
              </a:rPr>
              <a:t>.</a:t>
            </a:r>
          </a:p>
          <a:p>
            <a:pPr marL="228600" indent="-228600">
              <a:buFont typeface="+mj-lt"/>
              <a:buAutoNum type="arabicPeriod"/>
            </a:pPr>
            <a:endParaRPr lang="en-US" sz="1050" b="1" dirty="0">
              <a:effectLst>
                <a:outerShdw blurRad="38100" dist="38100" dir="2700000" algn="tl">
                  <a:srgbClr val="000000">
                    <a:alpha val="43137"/>
                  </a:srgbClr>
                </a:outerShdw>
              </a:effectLst>
            </a:endParaRPr>
          </a:p>
          <a:p>
            <a:pPr marL="228600" indent="-228600">
              <a:buFont typeface="+mj-lt"/>
              <a:buAutoNum type="arabicPeriod"/>
            </a:pPr>
            <a:r>
              <a:rPr lang="en-US" sz="1050" b="1" dirty="0" smtClean="0">
                <a:effectLst>
                  <a:outerShdw blurRad="38100" dist="38100" dir="2700000" algn="tl">
                    <a:srgbClr val="000000">
                      <a:alpha val="43137"/>
                    </a:srgbClr>
                  </a:outerShdw>
                </a:effectLst>
              </a:rPr>
              <a:t> </a:t>
            </a:r>
            <a:r>
              <a:rPr lang="en-US" sz="1050" b="1" dirty="0">
                <a:effectLst>
                  <a:outerShdw blurRad="38100" dist="38100" dir="2700000" algn="tl">
                    <a:srgbClr val="000000">
                      <a:alpha val="43137"/>
                    </a:srgbClr>
                  </a:outerShdw>
                </a:effectLst>
              </a:rPr>
              <a:t>The new techniques and the new dishes must enhance the natural ingredients and </a:t>
            </a:r>
            <a:r>
              <a:rPr lang="en-US" sz="1050" b="1" dirty="0" smtClean="0">
                <a:effectLst>
                  <a:outerShdw blurRad="38100" dist="38100" dir="2700000" algn="tl">
                    <a:srgbClr val="000000">
                      <a:alpha val="43137"/>
                    </a:srgbClr>
                  </a:outerShdw>
                </a:effectLst>
              </a:rPr>
              <a:t>the high-quality </a:t>
            </a:r>
            <a:r>
              <a:rPr lang="en-US" sz="1050" b="1" dirty="0">
                <a:effectLst>
                  <a:outerShdw blurRad="38100" dist="38100" dir="2700000" algn="tl">
                    <a:srgbClr val="000000">
                      <a:alpha val="43137"/>
                    </a:srgbClr>
                  </a:outerShdw>
                </a:effectLst>
              </a:rPr>
              <a:t>raw materials</a:t>
            </a:r>
            <a:r>
              <a:rPr lang="en-US" sz="1050" b="1" dirty="0" smtClean="0">
                <a:effectLst>
                  <a:outerShdw blurRad="38100" dist="38100" dir="2700000" algn="tl">
                    <a:srgbClr val="000000">
                      <a:alpha val="43137"/>
                    </a:srgbClr>
                  </a:outerShdw>
                </a:effectLst>
              </a:rPr>
              <a:t>.</a:t>
            </a:r>
          </a:p>
          <a:p>
            <a:pPr marL="228600" indent="-228600">
              <a:buFont typeface="+mj-lt"/>
              <a:buAutoNum type="arabicPeriod"/>
            </a:pPr>
            <a:endParaRPr lang="en-US" sz="1050" b="1" dirty="0">
              <a:effectLst>
                <a:outerShdw blurRad="38100" dist="38100" dir="2700000" algn="tl">
                  <a:srgbClr val="000000">
                    <a:alpha val="43137"/>
                  </a:srgbClr>
                </a:outerShdw>
              </a:effectLst>
            </a:endParaRPr>
          </a:p>
          <a:p>
            <a:pPr marL="228600" indent="-228600">
              <a:buFont typeface="+mj-lt"/>
              <a:buAutoNum type="arabicPeriod"/>
            </a:pPr>
            <a:r>
              <a:rPr lang="en-US" sz="1050" b="1" dirty="0" smtClean="0">
                <a:effectLst>
                  <a:outerShdw blurRad="38100" dist="38100" dir="2700000" algn="tl">
                    <a:srgbClr val="000000">
                      <a:alpha val="43137"/>
                    </a:srgbClr>
                  </a:outerShdw>
                </a:effectLst>
              </a:rPr>
              <a:t> </a:t>
            </a:r>
            <a:r>
              <a:rPr lang="en-US" sz="1050" b="1" dirty="0">
                <a:effectLst>
                  <a:outerShdw blurRad="38100" dist="38100" dir="2700000" algn="tl">
                    <a:srgbClr val="000000">
                      <a:alpha val="43137"/>
                    </a:srgbClr>
                  </a:outerShdw>
                </a:effectLst>
              </a:rPr>
              <a:t>It will be a cuisine attentive to the nutritional values of food and to the well-being of those who eat it, not only to aesthetic and sensory aspects</a:t>
            </a:r>
            <a:r>
              <a:rPr lang="en-US" sz="1050" b="1" dirty="0" smtClean="0">
                <a:effectLst>
                  <a:outerShdw blurRad="38100" dist="38100" dir="2700000" algn="tl">
                    <a:srgbClr val="000000">
                      <a:alpha val="43137"/>
                    </a:srgbClr>
                  </a:outerShdw>
                </a:effectLst>
              </a:rPr>
              <a:t>.</a:t>
            </a:r>
          </a:p>
          <a:p>
            <a:pPr marL="228600" indent="-228600">
              <a:buFont typeface="+mj-lt"/>
              <a:buAutoNum type="arabicPeriod"/>
            </a:pPr>
            <a:endParaRPr lang="en-US" sz="1050" b="1" dirty="0">
              <a:effectLst>
                <a:outerShdw blurRad="38100" dist="38100" dir="2700000" algn="tl">
                  <a:srgbClr val="000000">
                    <a:alpha val="43137"/>
                  </a:srgbClr>
                </a:outerShdw>
              </a:effectLst>
            </a:endParaRPr>
          </a:p>
          <a:p>
            <a:pPr marL="228600" indent="-228600">
              <a:buFont typeface="+mj-lt"/>
              <a:buAutoNum type="arabicPeriod"/>
            </a:pPr>
            <a:r>
              <a:rPr lang="en-US" sz="1050" b="1" dirty="0" smtClean="0">
                <a:effectLst>
                  <a:outerShdw blurRad="38100" dist="38100" dir="2700000" algn="tl">
                    <a:srgbClr val="000000">
                      <a:alpha val="43137"/>
                    </a:srgbClr>
                  </a:outerShdw>
                </a:effectLst>
              </a:rPr>
              <a:t> </a:t>
            </a:r>
            <a:r>
              <a:rPr lang="en-US" sz="1050" b="1" dirty="0">
                <a:effectLst>
                  <a:outerShdw blurRad="38100" dist="38100" dir="2700000" algn="tl">
                    <a:srgbClr val="000000">
                      <a:alpha val="43137"/>
                    </a:srgbClr>
                  </a:outerShdw>
                </a:effectLst>
              </a:rPr>
              <a:t>It must meet its goals by creating new textures with ingredients chosen according to the above criteria. It will create new textures by studying the physical and chemical properties of the ingredients and planning, from these, new microscopic architectures.</a:t>
            </a:r>
            <a:endParaRPr lang="it-IT" sz="1050" b="1" dirty="0">
              <a:effectLst>
                <a:outerShdw blurRad="38100" dist="38100" dir="2700000" algn="tl">
                  <a:srgbClr val="000000">
                    <a:alpha val="43137"/>
                  </a:srgbClr>
                </a:outerShdw>
              </a:effectLst>
            </a:endParaRPr>
          </a:p>
        </p:txBody>
      </p:sp>
      <p:pic>
        <p:nvPicPr>
          <p:cNvPr id="11" name="Immagin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56" y="2204864"/>
            <a:ext cx="1944216" cy="2629813"/>
          </a:xfrm>
          <a:prstGeom prst="rect">
            <a:avLst/>
          </a:prstGeom>
        </p:spPr>
      </p:pic>
      <p:pic>
        <p:nvPicPr>
          <p:cNvPr id="12" name="Immagin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578" y="2204864"/>
            <a:ext cx="1817613" cy="2571923"/>
          </a:xfrm>
          <a:prstGeom prst="rect">
            <a:avLst/>
          </a:prstGeom>
        </p:spPr>
      </p:pic>
    </p:spTree>
    <p:extLst>
      <p:ext uri="{BB962C8B-B14F-4D97-AF65-F5344CB8AC3E}">
        <p14:creationId xmlns:p14="http://schemas.microsoft.com/office/powerpoint/2010/main" val="277742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style.rotation</p:attrName>
                                        </p:attrNameLst>
                                      </p:cBhvr>
                                      <p:tavLst>
                                        <p:tav tm="0">
                                          <p:val>
                                            <p:fltVal val="90"/>
                                          </p:val>
                                        </p:tav>
                                        <p:tav tm="100000">
                                          <p:val>
                                            <p:fltVal val="0"/>
                                          </p:val>
                                        </p:tav>
                                      </p:tavLst>
                                    </p:anim>
                                    <p:animEffect transition="in" filter="fade">
                                      <p:cBhvr>
                                        <p:cTn id="17" dur="1000"/>
                                        <p:tgtEl>
                                          <p:spTgt spid="10"/>
                                        </p:tgtEl>
                                      </p:cBhvr>
                                    </p:animEffect>
                                  </p:childTnLst>
                                </p:cTn>
                              </p:par>
                              <p:par>
                                <p:cTn id="18" presetID="31"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ppt_w</p:attrName>
                                        </p:attrNameLst>
                                      </p:cBhvr>
                                      <p:tavLst>
                                        <p:tav tm="0">
                                          <p:val>
                                            <p:fltVal val="0"/>
                                          </p:val>
                                        </p:tav>
                                        <p:tav tm="100000">
                                          <p:val>
                                            <p:strVal val="#ppt_w"/>
                                          </p:val>
                                        </p:tav>
                                      </p:tavLst>
                                    </p:anim>
                                    <p:anim calcmode="lin" valueType="num">
                                      <p:cBhvr>
                                        <p:cTn id="21" dur="1000" fill="hold"/>
                                        <p:tgtEl>
                                          <p:spTgt spid="12"/>
                                        </p:tgtEl>
                                        <p:attrNameLst>
                                          <p:attrName>ppt_h</p:attrName>
                                        </p:attrNameLst>
                                      </p:cBhvr>
                                      <p:tavLst>
                                        <p:tav tm="0">
                                          <p:val>
                                            <p:fltVal val="0"/>
                                          </p:val>
                                        </p:tav>
                                        <p:tav tm="100000">
                                          <p:val>
                                            <p:strVal val="#ppt_h"/>
                                          </p:val>
                                        </p:tav>
                                      </p:tavLst>
                                    </p:anim>
                                    <p:anim calcmode="lin" valueType="num">
                                      <p:cBhvr>
                                        <p:cTn id="22" dur="1000" fill="hold"/>
                                        <p:tgtEl>
                                          <p:spTgt spid="12"/>
                                        </p:tgtEl>
                                        <p:attrNameLst>
                                          <p:attrName>style.rotation</p:attrName>
                                        </p:attrNameLst>
                                      </p:cBhvr>
                                      <p:tavLst>
                                        <p:tav tm="0">
                                          <p:val>
                                            <p:fltVal val="90"/>
                                          </p:val>
                                        </p:tav>
                                        <p:tav tm="100000">
                                          <p:val>
                                            <p:fltVal val="0"/>
                                          </p:val>
                                        </p:tav>
                                      </p:tavLst>
                                    </p:anim>
                                    <p:animEffect transition="in" filter="fade">
                                      <p:cBhvr>
                                        <p:cTn id="23" dur="1000"/>
                                        <p:tgtEl>
                                          <p:spTgt spid="12"/>
                                        </p:tgtEl>
                                      </p:cBhvr>
                                    </p:animEffect>
                                  </p:childTnLst>
                                </p:cTn>
                              </p:par>
                              <p:par>
                                <p:cTn id="24" presetID="31"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ppt_w</p:attrName>
                                        </p:attrNameLst>
                                      </p:cBhvr>
                                      <p:tavLst>
                                        <p:tav tm="0">
                                          <p:val>
                                            <p:fltVal val="0"/>
                                          </p:val>
                                        </p:tav>
                                        <p:tav tm="100000">
                                          <p:val>
                                            <p:strVal val="#ppt_w"/>
                                          </p:val>
                                        </p:tav>
                                      </p:tavLst>
                                    </p:anim>
                                    <p:anim calcmode="lin" valueType="num">
                                      <p:cBhvr>
                                        <p:cTn id="27" dur="1000" fill="hold"/>
                                        <p:tgtEl>
                                          <p:spTgt spid="11"/>
                                        </p:tgtEl>
                                        <p:attrNameLst>
                                          <p:attrName>ppt_h</p:attrName>
                                        </p:attrNameLst>
                                      </p:cBhvr>
                                      <p:tavLst>
                                        <p:tav tm="0">
                                          <p:val>
                                            <p:fltVal val="0"/>
                                          </p:val>
                                        </p:tav>
                                        <p:tav tm="100000">
                                          <p:val>
                                            <p:strVal val="#ppt_h"/>
                                          </p:val>
                                        </p:tav>
                                      </p:tavLst>
                                    </p:anim>
                                    <p:anim calcmode="lin" valueType="num">
                                      <p:cBhvr>
                                        <p:cTn id="28" dur="1000" fill="hold"/>
                                        <p:tgtEl>
                                          <p:spTgt spid="11"/>
                                        </p:tgtEl>
                                        <p:attrNameLst>
                                          <p:attrName>style.rotation</p:attrName>
                                        </p:attrNameLst>
                                      </p:cBhvr>
                                      <p:tavLst>
                                        <p:tav tm="0">
                                          <p:val>
                                            <p:fltVal val="90"/>
                                          </p:val>
                                        </p:tav>
                                        <p:tav tm="100000">
                                          <p:val>
                                            <p:fltVal val="0"/>
                                          </p:val>
                                        </p:tav>
                                      </p:tavLst>
                                    </p:anim>
                                    <p:animEffect transition="in" filter="fade">
                                      <p:cBhvr>
                                        <p:cTn id="2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graphicFrame>
        <p:nvGraphicFramePr>
          <p:cNvPr id="6" name="Diagramma 5"/>
          <p:cNvGraphicFramePr/>
          <p:nvPr>
            <p:extLst>
              <p:ext uri="{D42A27DB-BD31-4B8C-83A1-F6EECF244321}">
                <p14:modId xmlns:p14="http://schemas.microsoft.com/office/powerpoint/2010/main" val="2827614914"/>
              </p:ext>
            </p:extLst>
          </p:nvPr>
        </p:nvGraphicFramePr>
        <p:xfrm>
          <a:off x="323528" y="1124744"/>
          <a:ext cx="8568952" cy="3693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718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graphicEl>
                                              <a:dgm id="{4C83DCDC-EE53-488A-855D-4876BCCB5836}"/>
                                            </p:graphicEl>
                                          </p:spTgt>
                                        </p:tgtEl>
                                        <p:attrNameLst>
                                          <p:attrName>style.visibility</p:attrName>
                                        </p:attrNameLst>
                                      </p:cBhvr>
                                      <p:to>
                                        <p:strVal val="visible"/>
                                      </p:to>
                                    </p:set>
                                    <p:anim calcmode="lin" valueType="num">
                                      <p:cBhvr>
                                        <p:cTn id="7" dur="500" fill="hold"/>
                                        <p:tgtEl>
                                          <p:spTgt spid="6">
                                            <p:graphicEl>
                                              <a:dgm id="{4C83DCDC-EE53-488A-855D-4876BCCB5836}"/>
                                            </p:graphicEl>
                                          </p:spTgt>
                                        </p:tgtEl>
                                        <p:attrNameLst>
                                          <p:attrName>ppt_w</p:attrName>
                                        </p:attrNameLst>
                                      </p:cBhvr>
                                      <p:tavLst>
                                        <p:tav tm="0">
                                          <p:val>
                                            <p:fltVal val="0"/>
                                          </p:val>
                                        </p:tav>
                                        <p:tav tm="100000">
                                          <p:val>
                                            <p:strVal val="#ppt_w"/>
                                          </p:val>
                                        </p:tav>
                                      </p:tavLst>
                                    </p:anim>
                                    <p:anim calcmode="lin" valueType="num">
                                      <p:cBhvr>
                                        <p:cTn id="8" dur="500" fill="hold"/>
                                        <p:tgtEl>
                                          <p:spTgt spid="6">
                                            <p:graphicEl>
                                              <a:dgm id="{4C83DCDC-EE53-488A-855D-4876BCCB5836}"/>
                                            </p:graphicEl>
                                          </p:spTgt>
                                        </p:tgtEl>
                                        <p:attrNameLst>
                                          <p:attrName>ppt_h</p:attrName>
                                        </p:attrNameLst>
                                      </p:cBhvr>
                                      <p:tavLst>
                                        <p:tav tm="0">
                                          <p:val>
                                            <p:fltVal val="0"/>
                                          </p:val>
                                        </p:tav>
                                        <p:tav tm="100000">
                                          <p:val>
                                            <p:strVal val="#ppt_h"/>
                                          </p:val>
                                        </p:tav>
                                      </p:tavLst>
                                    </p:anim>
                                    <p:animEffect transition="in" filter="fade">
                                      <p:cBhvr>
                                        <p:cTn id="9" dur="500"/>
                                        <p:tgtEl>
                                          <p:spTgt spid="6">
                                            <p:graphicEl>
                                              <a:dgm id="{4C83DCDC-EE53-488A-855D-4876BCCB5836}"/>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graphicEl>
                                              <a:dgm id="{AAA543C8-9143-479D-B681-1EF58F02D0A9}"/>
                                            </p:graphicEl>
                                          </p:spTgt>
                                        </p:tgtEl>
                                        <p:attrNameLst>
                                          <p:attrName>style.visibility</p:attrName>
                                        </p:attrNameLst>
                                      </p:cBhvr>
                                      <p:to>
                                        <p:strVal val="visible"/>
                                      </p:to>
                                    </p:set>
                                    <p:anim calcmode="lin" valueType="num">
                                      <p:cBhvr>
                                        <p:cTn id="14" dur="500" fill="hold"/>
                                        <p:tgtEl>
                                          <p:spTgt spid="6">
                                            <p:graphicEl>
                                              <a:dgm id="{AAA543C8-9143-479D-B681-1EF58F02D0A9}"/>
                                            </p:graphicEl>
                                          </p:spTgt>
                                        </p:tgtEl>
                                        <p:attrNameLst>
                                          <p:attrName>ppt_w</p:attrName>
                                        </p:attrNameLst>
                                      </p:cBhvr>
                                      <p:tavLst>
                                        <p:tav tm="0">
                                          <p:val>
                                            <p:fltVal val="0"/>
                                          </p:val>
                                        </p:tav>
                                        <p:tav tm="100000">
                                          <p:val>
                                            <p:strVal val="#ppt_w"/>
                                          </p:val>
                                        </p:tav>
                                      </p:tavLst>
                                    </p:anim>
                                    <p:anim calcmode="lin" valueType="num">
                                      <p:cBhvr>
                                        <p:cTn id="15" dur="500" fill="hold"/>
                                        <p:tgtEl>
                                          <p:spTgt spid="6">
                                            <p:graphicEl>
                                              <a:dgm id="{AAA543C8-9143-479D-B681-1EF58F02D0A9}"/>
                                            </p:graphicEl>
                                          </p:spTgt>
                                        </p:tgtEl>
                                        <p:attrNameLst>
                                          <p:attrName>ppt_h</p:attrName>
                                        </p:attrNameLst>
                                      </p:cBhvr>
                                      <p:tavLst>
                                        <p:tav tm="0">
                                          <p:val>
                                            <p:fltVal val="0"/>
                                          </p:val>
                                        </p:tav>
                                        <p:tav tm="100000">
                                          <p:val>
                                            <p:strVal val="#ppt_h"/>
                                          </p:val>
                                        </p:tav>
                                      </p:tavLst>
                                    </p:anim>
                                    <p:animEffect transition="in" filter="fade">
                                      <p:cBhvr>
                                        <p:cTn id="16" dur="500"/>
                                        <p:tgtEl>
                                          <p:spTgt spid="6">
                                            <p:graphicEl>
                                              <a:dgm id="{AAA543C8-9143-479D-B681-1EF58F02D0A9}"/>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
                                            <p:graphicEl>
                                              <a:dgm id="{3599B925-2D55-4BD0-B623-03E069CBC953}"/>
                                            </p:graphicEl>
                                          </p:spTgt>
                                        </p:tgtEl>
                                        <p:attrNameLst>
                                          <p:attrName>style.visibility</p:attrName>
                                        </p:attrNameLst>
                                      </p:cBhvr>
                                      <p:to>
                                        <p:strVal val="visible"/>
                                      </p:to>
                                    </p:set>
                                    <p:anim calcmode="lin" valueType="num">
                                      <p:cBhvr>
                                        <p:cTn id="19" dur="500" fill="hold"/>
                                        <p:tgtEl>
                                          <p:spTgt spid="6">
                                            <p:graphicEl>
                                              <a:dgm id="{3599B925-2D55-4BD0-B623-03E069CBC953}"/>
                                            </p:graphicEl>
                                          </p:spTgt>
                                        </p:tgtEl>
                                        <p:attrNameLst>
                                          <p:attrName>ppt_w</p:attrName>
                                        </p:attrNameLst>
                                      </p:cBhvr>
                                      <p:tavLst>
                                        <p:tav tm="0">
                                          <p:val>
                                            <p:fltVal val="0"/>
                                          </p:val>
                                        </p:tav>
                                        <p:tav tm="100000">
                                          <p:val>
                                            <p:strVal val="#ppt_w"/>
                                          </p:val>
                                        </p:tav>
                                      </p:tavLst>
                                    </p:anim>
                                    <p:anim calcmode="lin" valueType="num">
                                      <p:cBhvr>
                                        <p:cTn id="20" dur="500" fill="hold"/>
                                        <p:tgtEl>
                                          <p:spTgt spid="6">
                                            <p:graphicEl>
                                              <a:dgm id="{3599B925-2D55-4BD0-B623-03E069CBC953}"/>
                                            </p:graphicEl>
                                          </p:spTgt>
                                        </p:tgtEl>
                                        <p:attrNameLst>
                                          <p:attrName>ppt_h</p:attrName>
                                        </p:attrNameLst>
                                      </p:cBhvr>
                                      <p:tavLst>
                                        <p:tav tm="0">
                                          <p:val>
                                            <p:fltVal val="0"/>
                                          </p:val>
                                        </p:tav>
                                        <p:tav tm="100000">
                                          <p:val>
                                            <p:strVal val="#ppt_h"/>
                                          </p:val>
                                        </p:tav>
                                      </p:tavLst>
                                    </p:anim>
                                    <p:animEffect transition="in" filter="fade">
                                      <p:cBhvr>
                                        <p:cTn id="21" dur="500"/>
                                        <p:tgtEl>
                                          <p:spTgt spid="6">
                                            <p:graphicEl>
                                              <a:dgm id="{3599B925-2D55-4BD0-B623-03E069CBC953}"/>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graphicEl>
                                              <a:dgm id="{40B14D28-A108-43CA-AD22-AA6469FAE404}"/>
                                            </p:graphicEl>
                                          </p:spTgt>
                                        </p:tgtEl>
                                        <p:attrNameLst>
                                          <p:attrName>style.visibility</p:attrName>
                                        </p:attrNameLst>
                                      </p:cBhvr>
                                      <p:to>
                                        <p:strVal val="visible"/>
                                      </p:to>
                                    </p:set>
                                    <p:anim calcmode="lin" valueType="num">
                                      <p:cBhvr>
                                        <p:cTn id="26" dur="500" fill="hold"/>
                                        <p:tgtEl>
                                          <p:spTgt spid="6">
                                            <p:graphicEl>
                                              <a:dgm id="{40B14D28-A108-43CA-AD22-AA6469FAE404}"/>
                                            </p:graphicEl>
                                          </p:spTgt>
                                        </p:tgtEl>
                                        <p:attrNameLst>
                                          <p:attrName>ppt_w</p:attrName>
                                        </p:attrNameLst>
                                      </p:cBhvr>
                                      <p:tavLst>
                                        <p:tav tm="0">
                                          <p:val>
                                            <p:fltVal val="0"/>
                                          </p:val>
                                        </p:tav>
                                        <p:tav tm="100000">
                                          <p:val>
                                            <p:strVal val="#ppt_w"/>
                                          </p:val>
                                        </p:tav>
                                      </p:tavLst>
                                    </p:anim>
                                    <p:anim calcmode="lin" valueType="num">
                                      <p:cBhvr>
                                        <p:cTn id="27" dur="500" fill="hold"/>
                                        <p:tgtEl>
                                          <p:spTgt spid="6">
                                            <p:graphicEl>
                                              <a:dgm id="{40B14D28-A108-43CA-AD22-AA6469FAE404}"/>
                                            </p:graphicEl>
                                          </p:spTgt>
                                        </p:tgtEl>
                                        <p:attrNameLst>
                                          <p:attrName>ppt_h</p:attrName>
                                        </p:attrNameLst>
                                      </p:cBhvr>
                                      <p:tavLst>
                                        <p:tav tm="0">
                                          <p:val>
                                            <p:fltVal val="0"/>
                                          </p:val>
                                        </p:tav>
                                        <p:tav tm="100000">
                                          <p:val>
                                            <p:strVal val="#ppt_h"/>
                                          </p:val>
                                        </p:tav>
                                      </p:tavLst>
                                    </p:anim>
                                    <p:animEffect transition="in" filter="fade">
                                      <p:cBhvr>
                                        <p:cTn id="28" dur="500"/>
                                        <p:tgtEl>
                                          <p:spTgt spid="6">
                                            <p:graphicEl>
                                              <a:dgm id="{40B14D28-A108-43CA-AD22-AA6469FAE404}"/>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graphicEl>
                                              <a:dgm id="{C4ED095C-46B6-4690-833C-3A3BE2C854D6}"/>
                                            </p:graphicEl>
                                          </p:spTgt>
                                        </p:tgtEl>
                                        <p:attrNameLst>
                                          <p:attrName>style.visibility</p:attrName>
                                        </p:attrNameLst>
                                      </p:cBhvr>
                                      <p:to>
                                        <p:strVal val="visible"/>
                                      </p:to>
                                    </p:set>
                                    <p:anim calcmode="lin" valueType="num">
                                      <p:cBhvr>
                                        <p:cTn id="31" dur="500" fill="hold"/>
                                        <p:tgtEl>
                                          <p:spTgt spid="6">
                                            <p:graphicEl>
                                              <a:dgm id="{C4ED095C-46B6-4690-833C-3A3BE2C854D6}"/>
                                            </p:graphicEl>
                                          </p:spTgt>
                                        </p:tgtEl>
                                        <p:attrNameLst>
                                          <p:attrName>ppt_w</p:attrName>
                                        </p:attrNameLst>
                                      </p:cBhvr>
                                      <p:tavLst>
                                        <p:tav tm="0">
                                          <p:val>
                                            <p:fltVal val="0"/>
                                          </p:val>
                                        </p:tav>
                                        <p:tav tm="100000">
                                          <p:val>
                                            <p:strVal val="#ppt_w"/>
                                          </p:val>
                                        </p:tav>
                                      </p:tavLst>
                                    </p:anim>
                                    <p:anim calcmode="lin" valueType="num">
                                      <p:cBhvr>
                                        <p:cTn id="32" dur="500" fill="hold"/>
                                        <p:tgtEl>
                                          <p:spTgt spid="6">
                                            <p:graphicEl>
                                              <a:dgm id="{C4ED095C-46B6-4690-833C-3A3BE2C854D6}"/>
                                            </p:graphicEl>
                                          </p:spTgt>
                                        </p:tgtEl>
                                        <p:attrNameLst>
                                          <p:attrName>ppt_h</p:attrName>
                                        </p:attrNameLst>
                                      </p:cBhvr>
                                      <p:tavLst>
                                        <p:tav tm="0">
                                          <p:val>
                                            <p:fltVal val="0"/>
                                          </p:val>
                                        </p:tav>
                                        <p:tav tm="100000">
                                          <p:val>
                                            <p:strVal val="#ppt_h"/>
                                          </p:val>
                                        </p:tav>
                                      </p:tavLst>
                                    </p:anim>
                                    <p:animEffect transition="in" filter="fade">
                                      <p:cBhvr>
                                        <p:cTn id="33" dur="500"/>
                                        <p:tgtEl>
                                          <p:spTgt spid="6">
                                            <p:graphicEl>
                                              <a:dgm id="{C4ED095C-46B6-4690-833C-3A3BE2C854D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graphicFrame>
        <p:nvGraphicFramePr>
          <p:cNvPr id="6" name="Diagramma 5"/>
          <p:cNvGraphicFramePr/>
          <p:nvPr>
            <p:extLst>
              <p:ext uri="{D42A27DB-BD31-4B8C-83A1-F6EECF244321}">
                <p14:modId xmlns:p14="http://schemas.microsoft.com/office/powerpoint/2010/main" val="2831778021"/>
              </p:ext>
            </p:extLst>
          </p:nvPr>
        </p:nvGraphicFramePr>
        <p:xfrm>
          <a:off x="107504" y="1124744"/>
          <a:ext cx="8964488" cy="3693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192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graphicEl>
                                              <a:dgm id="{4C83DCDC-EE53-488A-855D-4876BCCB5836}"/>
                                            </p:graphicEl>
                                          </p:spTgt>
                                        </p:tgtEl>
                                        <p:attrNameLst>
                                          <p:attrName>style.visibility</p:attrName>
                                        </p:attrNameLst>
                                      </p:cBhvr>
                                      <p:to>
                                        <p:strVal val="visible"/>
                                      </p:to>
                                    </p:set>
                                    <p:anim calcmode="lin" valueType="num">
                                      <p:cBhvr>
                                        <p:cTn id="7" dur="500" fill="hold"/>
                                        <p:tgtEl>
                                          <p:spTgt spid="6">
                                            <p:graphicEl>
                                              <a:dgm id="{4C83DCDC-EE53-488A-855D-4876BCCB5836}"/>
                                            </p:graphicEl>
                                          </p:spTgt>
                                        </p:tgtEl>
                                        <p:attrNameLst>
                                          <p:attrName>ppt_w</p:attrName>
                                        </p:attrNameLst>
                                      </p:cBhvr>
                                      <p:tavLst>
                                        <p:tav tm="0">
                                          <p:val>
                                            <p:fltVal val="0"/>
                                          </p:val>
                                        </p:tav>
                                        <p:tav tm="100000">
                                          <p:val>
                                            <p:strVal val="#ppt_w"/>
                                          </p:val>
                                        </p:tav>
                                      </p:tavLst>
                                    </p:anim>
                                    <p:anim calcmode="lin" valueType="num">
                                      <p:cBhvr>
                                        <p:cTn id="8" dur="500" fill="hold"/>
                                        <p:tgtEl>
                                          <p:spTgt spid="6">
                                            <p:graphicEl>
                                              <a:dgm id="{4C83DCDC-EE53-488A-855D-4876BCCB5836}"/>
                                            </p:graphicEl>
                                          </p:spTgt>
                                        </p:tgtEl>
                                        <p:attrNameLst>
                                          <p:attrName>ppt_h</p:attrName>
                                        </p:attrNameLst>
                                      </p:cBhvr>
                                      <p:tavLst>
                                        <p:tav tm="0">
                                          <p:val>
                                            <p:fltVal val="0"/>
                                          </p:val>
                                        </p:tav>
                                        <p:tav tm="100000">
                                          <p:val>
                                            <p:strVal val="#ppt_h"/>
                                          </p:val>
                                        </p:tav>
                                      </p:tavLst>
                                    </p:anim>
                                    <p:animEffect transition="in" filter="fade">
                                      <p:cBhvr>
                                        <p:cTn id="9" dur="500"/>
                                        <p:tgtEl>
                                          <p:spTgt spid="6">
                                            <p:graphicEl>
                                              <a:dgm id="{4C83DCDC-EE53-488A-855D-4876BCCB5836}"/>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graphicEl>
                                              <a:dgm id="{AAA543C8-9143-479D-B681-1EF58F02D0A9}"/>
                                            </p:graphicEl>
                                          </p:spTgt>
                                        </p:tgtEl>
                                        <p:attrNameLst>
                                          <p:attrName>style.visibility</p:attrName>
                                        </p:attrNameLst>
                                      </p:cBhvr>
                                      <p:to>
                                        <p:strVal val="visible"/>
                                      </p:to>
                                    </p:set>
                                    <p:anim calcmode="lin" valueType="num">
                                      <p:cBhvr>
                                        <p:cTn id="14" dur="500" fill="hold"/>
                                        <p:tgtEl>
                                          <p:spTgt spid="6">
                                            <p:graphicEl>
                                              <a:dgm id="{AAA543C8-9143-479D-B681-1EF58F02D0A9}"/>
                                            </p:graphicEl>
                                          </p:spTgt>
                                        </p:tgtEl>
                                        <p:attrNameLst>
                                          <p:attrName>ppt_w</p:attrName>
                                        </p:attrNameLst>
                                      </p:cBhvr>
                                      <p:tavLst>
                                        <p:tav tm="0">
                                          <p:val>
                                            <p:fltVal val="0"/>
                                          </p:val>
                                        </p:tav>
                                        <p:tav tm="100000">
                                          <p:val>
                                            <p:strVal val="#ppt_w"/>
                                          </p:val>
                                        </p:tav>
                                      </p:tavLst>
                                    </p:anim>
                                    <p:anim calcmode="lin" valueType="num">
                                      <p:cBhvr>
                                        <p:cTn id="15" dur="500" fill="hold"/>
                                        <p:tgtEl>
                                          <p:spTgt spid="6">
                                            <p:graphicEl>
                                              <a:dgm id="{AAA543C8-9143-479D-B681-1EF58F02D0A9}"/>
                                            </p:graphicEl>
                                          </p:spTgt>
                                        </p:tgtEl>
                                        <p:attrNameLst>
                                          <p:attrName>ppt_h</p:attrName>
                                        </p:attrNameLst>
                                      </p:cBhvr>
                                      <p:tavLst>
                                        <p:tav tm="0">
                                          <p:val>
                                            <p:fltVal val="0"/>
                                          </p:val>
                                        </p:tav>
                                        <p:tav tm="100000">
                                          <p:val>
                                            <p:strVal val="#ppt_h"/>
                                          </p:val>
                                        </p:tav>
                                      </p:tavLst>
                                    </p:anim>
                                    <p:animEffect transition="in" filter="fade">
                                      <p:cBhvr>
                                        <p:cTn id="16" dur="500"/>
                                        <p:tgtEl>
                                          <p:spTgt spid="6">
                                            <p:graphicEl>
                                              <a:dgm id="{AAA543C8-9143-479D-B681-1EF58F02D0A9}"/>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
                                            <p:graphicEl>
                                              <a:dgm id="{3599B925-2D55-4BD0-B623-03E069CBC953}"/>
                                            </p:graphicEl>
                                          </p:spTgt>
                                        </p:tgtEl>
                                        <p:attrNameLst>
                                          <p:attrName>style.visibility</p:attrName>
                                        </p:attrNameLst>
                                      </p:cBhvr>
                                      <p:to>
                                        <p:strVal val="visible"/>
                                      </p:to>
                                    </p:set>
                                    <p:anim calcmode="lin" valueType="num">
                                      <p:cBhvr>
                                        <p:cTn id="19" dur="500" fill="hold"/>
                                        <p:tgtEl>
                                          <p:spTgt spid="6">
                                            <p:graphicEl>
                                              <a:dgm id="{3599B925-2D55-4BD0-B623-03E069CBC953}"/>
                                            </p:graphicEl>
                                          </p:spTgt>
                                        </p:tgtEl>
                                        <p:attrNameLst>
                                          <p:attrName>ppt_w</p:attrName>
                                        </p:attrNameLst>
                                      </p:cBhvr>
                                      <p:tavLst>
                                        <p:tav tm="0">
                                          <p:val>
                                            <p:fltVal val="0"/>
                                          </p:val>
                                        </p:tav>
                                        <p:tav tm="100000">
                                          <p:val>
                                            <p:strVal val="#ppt_w"/>
                                          </p:val>
                                        </p:tav>
                                      </p:tavLst>
                                    </p:anim>
                                    <p:anim calcmode="lin" valueType="num">
                                      <p:cBhvr>
                                        <p:cTn id="20" dur="500" fill="hold"/>
                                        <p:tgtEl>
                                          <p:spTgt spid="6">
                                            <p:graphicEl>
                                              <a:dgm id="{3599B925-2D55-4BD0-B623-03E069CBC953}"/>
                                            </p:graphicEl>
                                          </p:spTgt>
                                        </p:tgtEl>
                                        <p:attrNameLst>
                                          <p:attrName>ppt_h</p:attrName>
                                        </p:attrNameLst>
                                      </p:cBhvr>
                                      <p:tavLst>
                                        <p:tav tm="0">
                                          <p:val>
                                            <p:fltVal val="0"/>
                                          </p:val>
                                        </p:tav>
                                        <p:tav tm="100000">
                                          <p:val>
                                            <p:strVal val="#ppt_h"/>
                                          </p:val>
                                        </p:tav>
                                      </p:tavLst>
                                    </p:anim>
                                    <p:animEffect transition="in" filter="fade">
                                      <p:cBhvr>
                                        <p:cTn id="21" dur="500"/>
                                        <p:tgtEl>
                                          <p:spTgt spid="6">
                                            <p:graphicEl>
                                              <a:dgm id="{3599B925-2D55-4BD0-B623-03E069CBC953}"/>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graphicEl>
                                              <a:dgm id="{40B14D28-A108-43CA-AD22-AA6469FAE404}"/>
                                            </p:graphicEl>
                                          </p:spTgt>
                                        </p:tgtEl>
                                        <p:attrNameLst>
                                          <p:attrName>style.visibility</p:attrName>
                                        </p:attrNameLst>
                                      </p:cBhvr>
                                      <p:to>
                                        <p:strVal val="visible"/>
                                      </p:to>
                                    </p:set>
                                    <p:anim calcmode="lin" valueType="num">
                                      <p:cBhvr>
                                        <p:cTn id="26" dur="500" fill="hold"/>
                                        <p:tgtEl>
                                          <p:spTgt spid="6">
                                            <p:graphicEl>
                                              <a:dgm id="{40B14D28-A108-43CA-AD22-AA6469FAE404}"/>
                                            </p:graphicEl>
                                          </p:spTgt>
                                        </p:tgtEl>
                                        <p:attrNameLst>
                                          <p:attrName>ppt_w</p:attrName>
                                        </p:attrNameLst>
                                      </p:cBhvr>
                                      <p:tavLst>
                                        <p:tav tm="0">
                                          <p:val>
                                            <p:fltVal val="0"/>
                                          </p:val>
                                        </p:tav>
                                        <p:tav tm="100000">
                                          <p:val>
                                            <p:strVal val="#ppt_w"/>
                                          </p:val>
                                        </p:tav>
                                      </p:tavLst>
                                    </p:anim>
                                    <p:anim calcmode="lin" valueType="num">
                                      <p:cBhvr>
                                        <p:cTn id="27" dur="500" fill="hold"/>
                                        <p:tgtEl>
                                          <p:spTgt spid="6">
                                            <p:graphicEl>
                                              <a:dgm id="{40B14D28-A108-43CA-AD22-AA6469FAE404}"/>
                                            </p:graphicEl>
                                          </p:spTgt>
                                        </p:tgtEl>
                                        <p:attrNameLst>
                                          <p:attrName>ppt_h</p:attrName>
                                        </p:attrNameLst>
                                      </p:cBhvr>
                                      <p:tavLst>
                                        <p:tav tm="0">
                                          <p:val>
                                            <p:fltVal val="0"/>
                                          </p:val>
                                        </p:tav>
                                        <p:tav tm="100000">
                                          <p:val>
                                            <p:strVal val="#ppt_h"/>
                                          </p:val>
                                        </p:tav>
                                      </p:tavLst>
                                    </p:anim>
                                    <p:animEffect transition="in" filter="fade">
                                      <p:cBhvr>
                                        <p:cTn id="28" dur="500"/>
                                        <p:tgtEl>
                                          <p:spTgt spid="6">
                                            <p:graphicEl>
                                              <a:dgm id="{40B14D28-A108-43CA-AD22-AA6469FAE404}"/>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graphicEl>
                                              <a:dgm id="{C4ED095C-46B6-4690-833C-3A3BE2C854D6}"/>
                                            </p:graphicEl>
                                          </p:spTgt>
                                        </p:tgtEl>
                                        <p:attrNameLst>
                                          <p:attrName>style.visibility</p:attrName>
                                        </p:attrNameLst>
                                      </p:cBhvr>
                                      <p:to>
                                        <p:strVal val="visible"/>
                                      </p:to>
                                    </p:set>
                                    <p:anim calcmode="lin" valueType="num">
                                      <p:cBhvr>
                                        <p:cTn id="31" dur="500" fill="hold"/>
                                        <p:tgtEl>
                                          <p:spTgt spid="6">
                                            <p:graphicEl>
                                              <a:dgm id="{C4ED095C-46B6-4690-833C-3A3BE2C854D6}"/>
                                            </p:graphicEl>
                                          </p:spTgt>
                                        </p:tgtEl>
                                        <p:attrNameLst>
                                          <p:attrName>ppt_w</p:attrName>
                                        </p:attrNameLst>
                                      </p:cBhvr>
                                      <p:tavLst>
                                        <p:tav tm="0">
                                          <p:val>
                                            <p:fltVal val="0"/>
                                          </p:val>
                                        </p:tav>
                                        <p:tav tm="100000">
                                          <p:val>
                                            <p:strVal val="#ppt_w"/>
                                          </p:val>
                                        </p:tav>
                                      </p:tavLst>
                                    </p:anim>
                                    <p:anim calcmode="lin" valueType="num">
                                      <p:cBhvr>
                                        <p:cTn id="32" dur="500" fill="hold"/>
                                        <p:tgtEl>
                                          <p:spTgt spid="6">
                                            <p:graphicEl>
                                              <a:dgm id="{C4ED095C-46B6-4690-833C-3A3BE2C854D6}"/>
                                            </p:graphicEl>
                                          </p:spTgt>
                                        </p:tgtEl>
                                        <p:attrNameLst>
                                          <p:attrName>ppt_h</p:attrName>
                                        </p:attrNameLst>
                                      </p:cBhvr>
                                      <p:tavLst>
                                        <p:tav tm="0">
                                          <p:val>
                                            <p:fltVal val="0"/>
                                          </p:val>
                                        </p:tav>
                                        <p:tav tm="100000">
                                          <p:val>
                                            <p:strVal val="#ppt_h"/>
                                          </p:val>
                                        </p:tav>
                                      </p:tavLst>
                                    </p:anim>
                                    <p:animEffect transition="in" filter="fade">
                                      <p:cBhvr>
                                        <p:cTn id="33" dur="500"/>
                                        <p:tgtEl>
                                          <p:spTgt spid="6">
                                            <p:graphicEl>
                                              <a:dgm id="{C4ED095C-46B6-4690-833C-3A3BE2C854D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9" name="Rettangolo arrotondato 8"/>
          <p:cNvSpPr/>
          <p:nvPr/>
        </p:nvSpPr>
        <p:spPr>
          <a:xfrm>
            <a:off x="179512" y="908720"/>
            <a:ext cx="8712968" cy="108012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2008-2009: First </a:t>
            </a:r>
            <a:r>
              <a:rPr lang="en-US" b="1" dirty="0">
                <a:effectLst>
                  <a:outerShdw blurRad="38100" dist="38100" dir="2700000" algn="tl">
                    <a:srgbClr val="000000">
                      <a:alpha val="43137"/>
                    </a:srgbClr>
                  </a:outerShdw>
                </a:effectLst>
              </a:rPr>
              <a:t>attacks on molecular cuisine, on the basis of allegations that additives dangerous to health were being </a:t>
            </a:r>
            <a:r>
              <a:rPr lang="en-US" b="1" dirty="0" smtClean="0">
                <a:effectLst>
                  <a:outerShdw blurRad="38100" dist="38100" dir="2700000" algn="tl">
                    <a:srgbClr val="000000">
                      <a:alpha val="43137"/>
                    </a:srgbClr>
                  </a:outerShdw>
                </a:effectLst>
              </a:rPr>
              <a:t>used</a:t>
            </a:r>
            <a:endParaRPr lang="en-US" b="1" dirty="0">
              <a:effectLst>
                <a:outerShdw blurRad="38100" dist="38100" dir="2700000" algn="tl">
                  <a:srgbClr val="000000">
                    <a:alpha val="43137"/>
                  </a:srgbClr>
                </a:outerShdw>
              </a:effectLst>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8535" y="2348880"/>
            <a:ext cx="3107754" cy="2247145"/>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880" y="2348880"/>
            <a:ext cx="2016224" cy="2675844"/>
          </a:xfrm>
          <a:prstGeom prst="rect">
            <a:avLst/>
          </a:prstGeom>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766" y="2348880"/>
            <a:ext cx="2950074" cy="4094519"/>
          </a:xfrm>
          <a:prstGeom prst="rect">
            <a:avLst/>
          </a:prstGeom>
        </p:spPr>
      </p:pic>
    </p:spTree>
    <p:extLst>
      <p:ext uri="{BB962C8B-B14F-4D97-AF65-F5344CB8AC3E}">
        <p14:creationId xmlns:p14="http://schemas.microsoft.com/office/powerpoint/2010/main" val="2120413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par>
                                <p:cTn id="18" presetID="31"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par>
                                <p:cTn id="24" presetID="31"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fltVal val="0"/>
                                          </p:val>
                                        </p:tav>
                                        <p:tav tm="100000">
                                          <p:val>
                                            <p:strVal val="#ppt_w"/>
                                          </p:val>
                                        </p:tav>
                                      </p:tavLst>
                                    </p:anim>
                                    <p:anim calcmode="lin" valueType="num">
                                      <p:cBhvr>
                                        <p:cTn id="27" dur="1000" fill="hold"/>
                                        <p:tgtEl>
                                          <p:spTgt spid="6"/>
                                        </p:tgtEl>
                                        <p:attrNameLst>
                                          <p:attrName>ppt_h</p:attrName>
                                        </p:attrNameLst>
                                      </p:cBhvr>
                                      <p:tavLst>
                                        <p:tav tm="0">
                                          <p:val>
                                            <p:fltVal val="0"/>
                                          </p:val>
                                        </p:tav>
                                        <p:tav tm="100000">
                                          <p:val>
                                            <p:strVal val="#ppt_h"/>
                                          </p:val>
                                        </p:tav>
                                      </p:tavLst>
                                    </p:anim>
                                    <p:anim calcmode="lin" valueType="num">
                                      <p:cBhvr>
                                        <p:cTn id="28" dur="1000" fill="hold"/>
                                        <p:tgtEl>
                                          <p:spTgt spid="6"/>
                                        </p:tgtEl>
                                        <p:attrNameLst>
                                          <p:attrName>style.rotation</p:attrName>
                                        </p:attrNameLst>
                                      </p:cBhvr>
                                      <p:tavLst>
                                        <p:tav tm="0">
                                          <p:val>
                                            <p:fltVal val="90"/>
                                          </p:val>
                                        </p:tav>
                                        <p:tav tm="100000">
                                          <p:val>
                                            <p:fltVal val="0"/>
                                          </p:val>
                                        </p:tav>
                                      </p:tavLst>
                                    </p:anim>
                                    <p:animEffect transition="in" filter="fade">
                                      <p:cBhvr>
                                        <p:cTn id="2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9" name="Rettangolo arrotondato 8"/>
          <p:cNvSpPr/>
          <p:nvPr/>
        </p:nvSpPr>
        <p:spPr>
          <a:xfrm>
            <a:off x="179512" y="908720"/>
            <a:ext cx="8712968" cy="108012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2009 Madrid Fusion: Round table “Science and cooking. Does molecular cuisine exist?”</a:t>
            </a:r>
          </a:p>
          <a:p>
            <a:pPr algn="ctr"/>
            <a:r>
              <a:rPr lang="en-US" b="1" dirty="0" smtClean="0">
                <a:effectLst>
                  <a:outerShdw blurRad="38100" dist="38100" dir="2700000" algn="tl">
                    <a:srgbClr val="000000">
                      <a:alpha val="43137"/>
                    </a:srgbClr>
                  </a:outerShdw>
                </a:effectLst>
              </a:rPr>
              <a:t>(</a:t>
            </a:r>
            <a:r>
              <a:rPr lang="en-US" b="1" dirty="0" err="1" smtClean="0">
                <a:effectLst>
                  <a:outerShdw blurRad="38100" dist="38100" dir="2700000" algn="tl">
                    <a:srgbClr val="000000">
                      <a:alpha val="43137"/>
                    </a:srgbClr>
                  </a:outerShdw>
                </a:effectLst>
              </a:rPr>
              <a:t>F.Adrià,H.Blumenthal</a:t>
            </a:r>
            <a:r>
              <a:rPr lang="en-US" b="1" dirty="0" smtClean="0">
                <a:effectLst>
                  <a:outerShdw blurRad="38100" dist="38100" dir="2700000" algn="tl">
                    <a:srgbClr val="000000">
                      <a:alpha val="43137"/>
                    </a:srgbClr>
                  </a:outerShdw>
                </a:effectLst>
              </a:rPr>
              <a:t>, </a:t>
            </a:r>
            <a:r>
              <a:rPr lang="en-US" b="1" dirty="0" err="1" smtClean="0">
                <a:effectLst>
                  <a:outerShdw blurRad="38100" dist="38100" dir="2700000" algn="tl">
                    <a:srgbClr val="000000">
                      <a:alpha val="43137"/>
                    </a:srgbClr>
                  </a:outerShdw>
                </a:effectLst>
              </a:rPr>
              <a:t>D.Cassi</a:t>
            </a:r>
            <a:r>
              <a:rPr lang="en-US" b="1" dirty="0" smtClean="0">
                <a:effectLst>
                  <a:outerShdw blurRad="38100" dist="38100" dir="2700000" algn="tl">
                    <a:srgbClr val="000000">
                      <a:alpha val="43137"/>
                    </a:srgbClr>
                  </a:outerShdw>
                </a:effectLst>
              </a:rPr>
              <a:t>, H. McGee, </a:t>
            </a:r>
            <a:r>
              <a:rPr lang="en-US" b="1" dirty="0" err="1">
                <a:effectLst>
                  <a:outerShdw blurRad="38100" dist="38100" dir="2700000" algn="tl">
                    <a:srgbClr val="000000">
                      <a:alpha val="43137"/>
                    </a:srgbClr>
                  </a:outerShdw>
                </a:effectLst>
              </a:rPr>
              <a:t>A.Luis</a:t>
            </a:r>
            <a:r>
              <a:rPr lang="en-US" b="1" dirty="0">
                <a:effectLst>
                  <a:outerShdw blurRad="38100" dist="38100" dir="2700000" algn="tl">
                    <a:srgbClr val="000000">
                      <a:alpha val="43137"/>
                    </a:srgbClr>
                  </a:outerShdw>
                </a:effectLst>
              </a:rPr>
              <a:t> </a:t>
            </a:r>
            <a:r>
              <a:rPr lang="en-US" b="1" dirty="0" err="1" smtClean="0">
                <a:effectLst>
                  <a:outerShdw blurRad="38100" dist="38100" dir="2700000" algn="tl">
                    <a:srgbClr val="000000">
                      <a:alpha val="43137"/>
                    </a:srgbClr>
                  </a:outerShdw>
                </a:effectLst>
              </a:rPr>
              <a:t>Aduriz</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47" y="2492896"/>
            <a:ext cx="4019397" cy="3456383"/>
          </a:xfrm>
          <a:prstGeom prst="rect">
            <a:avLst/>
          </a:prstGeom>
        </p:spPr>
      </p:pic>
      <p:graphicFrame>
        <p:nvGraphicFramePr>
          <p:cNvPr id="10" name="Diagramma 9"/>
          <p:cNvGraphicFramePr/>
          <p:nvPr>
            <p:extLst>
              <p:ext uri="{D42A27DB-BD31-4B8C-83A1-F6EECF244321}">
                <p14:modId xmlns:p14="http://schemas.microsoft.com/office/powerpoint/2010/main" val="3208971212"/>
              </p:ext>
            </p:extLst>
          </p:nvPr>
        </p:nvGraphicFramePr>
        <p:xfrm>
          <a:off x="4248472" y="2274838"/>
          <a:ext cx="4644008" cy="28823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2179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0">
                                            <p:graphicEl>
                                              <a:dgm id="{09D96BF6-5CD5-442D-A297-48F4868DB1BF}"/>
                                            </p:graphicEl>
                                          </p:spTgt>
                                        </p:tgtEl>
                                        <p:attrNameLst>
                                          <p:attrName>style.visibility</p:attrName>
                                        </p:attrNameLst>
                                      </p:cBhvr>
                                      <p:to>
                                        <p:strVal val="visible"/>
                                      </p:to>
                                    </p:set>
                                    <p:anim calcmode="lin" valueType="num">
                                      <p:cBhvr>
                                        <p:cTn id="21" dur="500" fill="hold"/>
                                        <p:tgtEl>
                                          <p:spTgt spid="10">
                                            <p:graphicEl>
                                              <a:dgm id="{09D96BF6-5CD5-442D-A297-48F4868DB1BF}"/>
                                            </p:graphicEl>
                                          </p:spTgt>
                                        </p:tgtEl>
                                        <p:attrNameLst>
                                          <p:attrName>ppt_w</p:attrName>
                                        </p:attrNameLst>
                                      </p:cBhvr>
                                      <p:tavLst>
                                        <p:tav tm="0">
                                          <p:val>
                                            <p:fltVal val="0"/>
                                          </p:val>
                                        </p:tav>
                                        <p:tav tm="100000">
                                          <p:val>
                                            <p:strVal val="#ppt_w"/>
                                          </p:val>
                                        </p:tav>
                                      </p:tavLst>
                                    </p:anim>
                                    <p:anim calcmode="lin" valueType="num">
                                      <p:cBhvr>
                                        <p:cTn id="22" dur="500" fill="hold"/>
                                        <p:tgtEl>
                                          <p:spTgt spid="10">
                                            <p:graphicEl>
                                              <a:dgm id="{09D96BF6-5CD5-442D-A297-48F4868DB1BF}"/>
                                            </p:graphicEl>
                                          </p:spTgt>
                                        </p:tgtEl>
                                        <p:attrNameLst>
                                          <p:attrName>ppt_h</p:attrName>
                                        </p:attrNameLst>
                                      </p:cBhvr>
                                      <p:tavLst>
                                        <p:tav tm="0">
                                          <p:val>
                                            <p:fltVal val="0"/>
                                          </p:val>
                                        </p:tav>
                                        <p:tav tm="100000">
                                          <p:val>
                                            <p:strVal val="#ppt_h"/>
                                          </p:val>
                                        </p:tav>
                                      </p:tavLst>
                                    </p:anim>
                                    <p:animEffect transition="in" filter="fade">
                                      <p:cBhvr>
                                        <p:cTn id="23" dur="500"/>
                                        <p:tgtEl>
                                          <p:spTgt spid="10">
                                            <p:graphicEl>
                                              <a:dgm id="{09D96BF6-5CD5-442D-A297-48F4868DB1BF}"/>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0">
                                            <p:graphicEl>
                                              <a:dgm id="{2577012C-C1B7-4EF9-AA04-36585F160458}"/>
                                            </p:graphicEl>
                                          </p:spTgt>
                                        </p:tgtEl>
                                        <p:attrNameLst>
                                          <p:attrName>style.visibility</p:attrName>
                                        </p:attrNameLst>
                                      </p:cBhvr>
                                      <p:to>
                                        <p:strVal val="visible"/>
                                      </p:to>
                                    </p:set>
                                    <p:anim calcmode="lin" valueType="num">
                                      <p:cBhvr>
                                        <p:cTn id="28" dur="500" fill="hold"/>
                                        <p:tgtEl>
                                          <p:spTgt spid="10">
                                            <p:graphicEl>
                                              <a:dgm id="{2577012C-C1B7-4EF9-AA04-36585F160458}"/>
                                            </p:graphicEl>
                                          </p:spTgt>
                                        </p:tgtEl>
                                        <p:attrNameLst>
                                          <p:attrName>ppt_w</p:attrName>
                                        </p:attrNameLst>
                                      </p:cBhvr>
                                      <p:tavLst>
                                        <p:tav tm="0">
                                          <p:val>
                                            <p:fltVal val="0"/>
                                          </p:val>
                                        </p:tav>
                                        <p:tav tm="100000">
                                          <p:val>
                                            <p:strVal val="#ppt_w"/>
                                          </p:val>
                                        </p:tav>
                                      </p:tavLst>
                                    </p:anim>
                                    <p:anim calcmode="lin" valueType="num">
                                      <p:cBhvr>
                                        <p:cTn id="29" dur="500" fill="hold"/>
                                        <p:tgtEl>
                                          <p:spTgt spid="10">
                                            <p:graphicEl>
                                              <a:dgm id="{2577012C-C1B7-4EF9-AA04-36585F160458}"/>
                                            </p:graphicEl>
                                          </p:spTgt>
                                        </p:tgtEl>
                                        <p:attrNameLst>
                                          <p:attrName>ppt_h</p:attrName>
                                        </p:attrNameLst>
                                      </p:cBhvr>
                                      <p:tavLst>
                                        <p:tav tm="0">
                                          <p:val>
                                            <p:fltVal val="0"/>
                                          </p:val>
                                        </p:tav>
                                        <p:tav tm="100000">
                                          <p:val>
                                            <p:strVal val="#ppt_h"/>
                                          </p:val>
                                        </p:tav>
                                      </p:tavLst>
                                    </p:anim>
                                    <p:animEffect transition="in" filter="fade">
                                      <p:cBhvr>
                                        <p:cTn id="30" dur="500"/>
                                        <p:tgtEl>
                                          <p:spTgt spid="10">
                                            <p:graphicEl>
                                              <a:dgm id="{2577012C-C1B7-4EF9-AA04-36585F16045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Graphic spid="10" grpId="0">
        <p:bldSub>
          <a:bldDgm bld="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2060848" cy="537240"/>
          </a:xfrm>
        </p:spPr>
        <p:txBody>
          <a:bodyPr/>
          <a:lstStyle/>
          <a:p>
            <a:r>
              <a:rPr lang="it-IT" b="1" dirty="0">
                <a:solidFill>
                  <a:srgbClr val="C00000"/>
                </a:solidFill>
                <a:effectLst>
                  <a:outerShdw blurRad="38100" dist="38100" dir="2700000" algn="tl">
                    <a:srgbClr val="000000">
                      <a:alpha val="43137"/>
                    </a:srgbClr>
                  </a:outerShdw>
                </a:effectLst>
              </a:rPr>
              <a:t>The </a:t>
            </a:r>
            <a:r>
              <a:rPr lang="it-IT" b="1" dirty="0" err="1">
                <a:solidFill>
                  <a:srgbClr val="C00000"/>
                </a:solidFill>
                <a:effectLst>
                  <a:outerShdw blurRad="38100" dist="38100" dir="2700000" algn="tl">
                    <a:srgbClr val="000000">
                      <a:alpha val="43137"/>
                    </a:srgbClr>
                  </a:outerShdw>
                </a:effectLst>
              </a:rPr>
              <a:t>History</a:t>
            </a:r>
            <a:endParaRPr lang="it-IT" b="1" dirty="0">
              <a:solidFill>
                <a:srgbClr val="C00000"/>
              </a:solidFill>
              <a:effectLst>
                <a:outerShdw blurRad="38100" dist="38100" dir="2700000" algn="tl">
                  <a:srgbClr val="000000">
                    <a:alpha val="43137"/>
                  </a:srgbClr>
                </a:outerShdw>
              </a:effectLst>
            </a:endParaRPr>
          </a:p>
        </p:txBody>
      </p:sp>
      <p:sp>
        <p:nvSpPr>
          <p:cNvPr id="9" name="Rettangolo arrotondato 8"/>
          <p:cNvSpPr/>
          <p:nvPr/>
        </p:nvSpPr>
        <p:spPr>
          <a:xfrm>
            <a:off x="179512" y="836712"/>
            <a:ext cx="8712968"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The Madrid Round Table can be considered the final point of the great experimental era of molecular cuisine</a:t>
            </a:r>
            <a:endParaRPr lang="en-US" b="1" dirty="0">
              <a:effectLst>
                <a:outerShdw blurRad="38100" dist="38100" dir="2700000" algn="tl">
                  <a:srgbClr val="000000">
                    <a:alpha val="43137"/>
                  </a:srgbClr>
                </a:outerShdw>
              </a:effectLst>
            </a:endParaRPr>
          </a:p>
        </p:txBody>
      </p:sp>
      <p:sp>
        <p:nvSpPr>
          <p:cNvPr id="8" name="Rettangolo arrotondato 7"/>
          <p:cNvSpPr/>
          <p:nvPr/>
        </p:nvSpPr>
        <p:spPr>
          <a:xfrm>
            <a:off x="179512" y="1988840"/>
            <a:ext cx="8712968" cy="54006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El </a:t>
            </a:r>
            <a:r>
              <a:rPr lang="en-US" b="1" dirty="0" err="1" smtClean="0">
                <a:effectLst>
                  <a:outerShdw blurRad="38100" dist="38100" dir="2700000" algn="tl">
                    <a:srgbClr val="000000">
                      <a:alpha val="43137"/>
                    </a:srgbClr>
                  </a:outerShdw>
                </a:effectLst>
              </a:rPr>
              <a:t>Bulli</a:t>
            </a:r>
            <a:r>
              <a:rPr lang="en-US" b="1" dirty="0" smtClean="0">
                <a:effectLst>
                  <a:outerShdw blurRad="38100" dist="38100" dir="2700000" algn="tl">
                    <a:srgbClr val="000000">
                      <a:alpha val="43137"/>
                    </a:srgbClr>
                  </a:outerShdw>
                </a:effectLst>
              </a:rPr>
              <a:t> closes on July 31, 2011</a:t>
            </a:r>
            <a:endParaRPr lang="en-US" b="1" dirty="0">
              <a:effectLst>
                <a:outerShdw blurRad="38100" dist="38100" dir="2700000" algn="tl">
                  <a:srgbClr val="000000">
                    <a:alpha val="43137"/>
                  </a:srgbClr>
                </a:outerShdw>
              </a:effectLst>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3212976"/>
            <a:ext cx="3192755" cy="2736304"/>
          </a:xfrm>
          <a:prstGeom prst="rect">
            <a:avLst/>
          </a:prstGeom>
        </p:spPr>
      </p:pic>
      <p:sp>
        <p:nvSpPr>
          <p:cNvPr id="11" name="Rettangolo arrotondato 10"/>
          <p:cNvSpPr/>
          <p:nvPr/>
        </p:nvSpPr>
        <p:spPr>
          <a:xfrm>
            <a:off x="3923928" y="2708920"/>
            <a:ext cx="4968552" cy="115212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We now commonly call  “molecular cuisine” </a:t>
            </a:r>
            <a:r>
              <a:rPr lang="en-US" b="1" dirty="0">
                <a:effectLst>
                  <a:outerShdw blurRad="38100" dist="38100" dir="2700000" algn="tl">
                    <a:srgbClr val="000000">
                      <a:alpha val="43137"/>
                    </a:srgbClr>
                  </a:outerShdw>
                </a:effectLst>
              </a:rPr>
              <a:t>t</a:t>
            </a:r>
            <a:r>
              <a:rPr lang="en-US" b="1" dirty="0" smtClean="0">
                <a:effectLst>
                  <a:outerShdw blurRad="38100" dist="38100" dir="2700000" algn="tl">
                    <a:srgbClr val="000000">
                      <a:alpha val="43137"/>
                    </a:srgbClr>
                  </a:outerShdw>
                </a:effectLst>
              </a:rPr>
              <a:t>he </a:t>
            </a:r>
            <a:r>
              <a:rPr lang="en-US" b="1" dirty="0">
                <a:effectLst>
                  <a:outerShdw blurRad="38100" dist="38100" dir="2700000" algn="tl">
                    <a:srgbClr val="000000">
                      <a:alpha val="43137"/>
                    </a:srgbClr>
                  </a:outerShdw>
                </a:effectLst>
              </a:rPr>
              <a:t>techniques and </a:t>
            </a:r>
            <a:r>
              <a:rPr lang="en-US" b="1" dirty="0" smtClean="0">
                <a:effectLst>
                  <a:outerShdw blurRad="38100" dist="38100" dir="2700000" algn="tl">
                    <a:srgbClr val="000000">
                      <a:alpha val="43137"/>
                    </a:srgbClr>
                  </a:outerShdw>
                </a:effectLst>
              </a:rPr>
              <a:t>the dishes produced during this experimental period</a:t>
            </a:r>
            <a:endParaRPr lang="en-US" b="1" dirty="0">
              <a:effectLst>
                <a:outerShdw blurRad="38100" dist="38100" dir="2700000" algn="tl">
                  <a:srgbClr val="000000">
                    <a:alpha val="43137"/>
                  </a:srgbClr>
                </a:outerShdw>
              </a:effectLst>
            </a:endParaRPr>
          </a:p>
        </p:txBody>
      </p:sp>
      <p:sp>
        <p:nvSpPr>
          <p:cNvPr id="12" name="Rettangolo arrotondato 11"/>
          <p:cNvSpPr/>
          <p:nvPr/>
        </p:nvSpPr>
        <p:spPr>
          <a:xfrm>
            <a:off x="3923928" y="4005064"/>
            <a:ext cx="4968552" cy="115212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a:effectLst>
                  <a:outerShdw blurRad="38100" dist="38100" dir="2700000" algn="tl">
                    <a:srgbClr val="000000">
                      <a:alpha val="43137"/>
                    </a:srgbClr>
                  </a:outerShdw>
                </a:effectLst>
              </a:rPr>
              <a:t>They are now transferring to common restaurants and home kitchens, and becoming part of the culinary tradition. </a:t>
            </a:r>
          </a:p>
        </p:txBody>
      </p:sp>
    </p:spTree>
    <p:extLst>
      <p:ext uri="{BB962C8B-B14F-4D97-AF65-F5344CB8AC3E}">
        <p14:creationId xmlns:p14="http://schemas.microsoft.com/office/powerpoint/2010/main" val="242832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1"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4221088" cy="537240"/>
          </a:xfrm>
        </p:spPr>
        <p:txBody>
          <a:bodyPr>
            <a:normAutofit/>
          </a:bodyPr>
          <a:lstStyle/>
          <a:p>
            <a:r>
              <a:rPr lang="it-IT" b="1" dirty="0" err="1" smtClean="0">
                <a:solidFill>
                  <a:srgbClr val="C00000"/>
                </a:solidFill>
                <a:effectLst>
                  <a:outerShdw blurRad="38100" dist="38100" dir="2700000" algn="tl">
                    <a:srgbClr val="000000">
                      <a:alpha val="43137"/>
                    </a:srgbClr>
                  </a:outerShdw>
                </a:effectLst>
              </a:rPr>
              <a:t>Techniques</a:t>
            </a:r>
            <a:r>
              <a:rPr lang="it-IT" b="1" dirty="0" smtClean="0">
                <a:solidFill>
                  <a:srgbClr val="C00000"/>
                </a:solidFill>
                <a:effectLst>
                  <a:outerShdw blurRad="38100" dist="38100" dir="2700000" algn="tl">
                    <a:srgbClr val="000000">
                      <a:alpha val="43137"/>
                    </a:srgbClr>
                  </a:outerShdw>
                </a:effectLst>
              </a:rPr>
              <a:t> and </a:t>
            </a:r>
            <a:r>
              <a:rPr lang="it-IT" b="1" dirty="0" err="1" smtClean="0">
                <a:solidFill>
                  <a:srgbClr val="C00000"/>
                </a:solidFill>
                <a:effectLst>
                  <a:outerShdw blurRad="38100" dist="38100" dir="2700000" algn="tl">
                    <a:srgbClr val="000000">
                      <a:alpha val="43137"/>
                    </a:srgbClr>
                  </a:outerShdw>
                </a:effectLst>
              </a:rPr>
              <a:t>dishes</a:t>
            </a:r>
            <a:endParaRPr lang="it-IT" b="1" dirty="0">
              <a:solidFill>
                <a:srgbClr val="C00000"/>
              </a:solidFill>
              <a:effectLst>
                <a:outerShdw blurRad="38100" dist="38100" dir="2700000" algn="tl">
                  <a:srgbClr val="000000">
                    <a:alpha val="43137"/>
                  </a:srgbClr>
                </a:outerShdw>
              </a:effectLst>
            </a:endParaRPr>
          </a:p>
        </p:txBody>
      </p:sp>
      <p:sp>
        <p:nvSpPr>
          <p:cNvPr id="9" name="Rettangolo arrotondato 8"/>
          <p:cNvSpPr/>
          <p:nvPr/>
        </p:nvSpPr>
        <p:spPr>
          <a:xfrm>
            <a:off x="179512" y="908720"/>
            <a:ext cx="8712968"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The innovations introduced by Molecular Cuisine can </a:t>
            </a:r>
            <a:r>
              <a:rPr lang="en-US" b="1" dirty="0">
                <a:effectLst>
                  <a:outerShdw blurRad="38100" dist="38100" dir="2700000" algn="tl">
                    <a:srgbClr val="000000">
                      <a:alpha val="43137"/>
                    </a:srgbClr>
                  </a:outerShdw>
                </a:effectLst>
              </a:rPr>
              <a:t>be broadly grouped into three classes:</a:t>
            </a:r>
          </a:p>
        </p:txBody>
      </p:sp>
      <p:graphicFrame>
        <p:nvGraphicFramePr>
          <p:cNvPr id="6" name="Diagramma 5"/>
          <p:cNvGraphicFramePr/>
          <p:nvPr>
            <p:extLst>
              <p:ext uri="{D42A27DB-BD31-4B8C-83A1-F6EECF244321}">
                <p14:modId xmlns:p14="http://schemas.microsoft.com/office/powerpoint/2010/main" val="2439833616"/>
              </p:ext>
            </p:extLst>
          </p:nvPr>
        </p:nvGraphicFramePr>
        <p:xfrm>
          <a:off x="179512" y="2060848"/>
          <a:ext cx="8568952" cy="288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06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6">
                                            <p:graphicEl>
                                              <a:dgm id="{50881933-FCB6-436C-8D5F-69E49F515070}"/>
                                            </p:graphicEl>
                                          </p:spTgt>
                                        </p:tgtEl>
                                        <p:attrNameLst>
                                          <p:attrName>style.visibility</p:attrName>
                                        </p:attrNameLst>
                                      </p:cBhvr>
                                      <p:to>
                                        <p:strVal val="visible"/>
                                      </p:to>
                                    </p:set>
                                    <p:anim calcmode="lin" valueType="num">
                                      <p:cBhvr>
                                        <p:cTn id="14" dur="1000" fill="hold"/>
                                        <p:tgtEl>
                                          <p:spTgt spid="6">
                                            <p:graphicEl>
                                              <a:dgm id="{50881933-FCB6-436C-8D5F-69E49F515070}"/>
                                            </p:graphicEl>
                                          </p:spTgt>
                                        </p:tgtEl>
                                        <p:attrNameLst>
                                          <p:attrName>ppt_w</p:attrName>
                                        </p:attrNameLst>
                                      </p:cBhvr>
                                      <p:tavLst>
                                        <p:tav tm="0">
                                          <p:val>
                                            <p:fltVal val="0"/>
                                          </p:val>
                                        </p:tav>
                                        <p:tav tm="100000">
                                          <p:val>
                                            <p:strVal val="#ppt_w"/>
                                          </p:val>
                                        </p:tav>
                                      </p:tavLst>
                                    </p:anim>
                                    <p:anim calcmode="lin" valueType="num">
                                      <p:cBhvr>
                                        <p:cTn id="15" dur="1000" fill="hold"/>
                                        <p:tgtEl>
                                          <p:spTgt spid="6">
                                            <p:graphicEl>
                                              <a:dgm id="{50881933-FCB6-436C-8D5F-69E49F515070}"/>
                                            </p:graphicEl>
                                          </p:spTgt>
                                        </p:tgtEl>
                                        <p:attrNameLst>
                                          <p:attrName>ppt_h</p:attrName>
                                        </p:attrNameLst>
                                      </p:cBhvr>
                                      <p:tavLst>
                                        <p:tav tm="0">
                                          <p:val>
                                            <p:fltVal val="0"/>
                                          </p:val>
                                        </p:tav>
                                        <p:tav tm="100000">
                                          <p:val>
                                            <p:strVal val="#ppt_h"/>
                                          </p:val>
                                        </p:tav>
                                      </p:tavLst>
                                    </p:anim>
                                    <p:anim calcmode="lin" valueType="num">
                                      <p:cBhvr>
                                        <p:cTn id="16" dur="1000" fill="hold"/>
                                        <p:tgtEl>
                                          <p:spTgt spid="6">
                                            <p:graphicEl>
                                              <a:dgm id="{50881933-FCB6-436C-8D5F-69E49F515070}"/>
                                            </p:graphicEl>
                                          </p:spTgt>
                                        </p:tgtEl>
                                        <p:attrNameLst>
                                          <p:attrName>style.rotation</p:attrName>
                                        </p:attrNameLst>
                                      </p:cBhvr>
                                      <p:tavLst>
                                        <p:tav tm="0">
                                          <p:val>
                                            <p:fltVal val="90"/>
                                          </p:val>
                                        </p:tav>
                                        <p:tav tm="100000">
                                          <p:val>
                                            <p:fltVal val="0"/>
                                          </p:val>
                                        </p:tav>
                                      </p:tavLst>
                                    </p:anim>
                                    <p:animEffect transition="in" filter="fade">
                                      <p:cBhvr>
                                        <p:cTn id="17" dur="1000"/>
                                        <p:tgtEl>
                                          <p:spTgt spid="6">
                                            <p:graphicEl>
                                              <a:dgm id="{50881933-FCB6-436C-8D5F-69E49F515070}"/>
                                            </p:graphicEl>
                                          </p:spTgt>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6">
                                            <p:graphicEl>
                                              <a:dgm id="{8336C81F-3B53-4BDD-A556-DF5191800774}"/>
                                            </p:graphicEl>
                                          </p:spTgt>
                                        </p:tgtEl>
                                        <p:attrNameLst>
                                          <p:attrName>style.visibility</p:attrName>
                                        </p:attrNameLst>
                                      </p:cBhvr>
                                      <p:to>
                                        <p:strVal val="visible"/>
                                      </p:to>
                                    </p:set>
                                    <p:anim calcmode="lin" valueType="num">
                                      <p:cBhvr>
                                        <p:cTn id="20" dur="1000" fill="hold"/>
                                        <p:tgtEl>
                                          <p:spTgt spid="6">
                                            <p:graphicEl>
                                              <a:dgm id="{8336C81F-3B53-4BDD-A556-DF5191800774}"/>
                                            </p:graphicEl>
                                          </p:spTgt>
                                        </p:tgtEl>
                                        <p:attrNameLst>
                                          <p:attrName>ppt_w</p:attrName>
                                        </p:attrNameLst>
                                      </p:cBhvr>
                                      <p:tavLst>
                                        <p:tav tm="0">
                                          <p:val>
                                            <p:fltVal val="0"/>
                                          </p:val>
                                        </p:tav>
                                        <p:tav tm="100000">
                                          <p:val>
                                            <p:strVal val="#ppt_w"/>
                                          </p:val>
                                        </p:tav>
                                      </p:tavLst>
                                    </p:anim>
                                    <p:anim calcmode="lin" valueType="num">
                                      <p:cBhvr>
                                        <p:cTn id="21" dur="1000" fill="hold"/>
                                        <p:tgtEl>
                                          <p:spTgt spid="6">
                                            <p:graphicEl>
                                              <a:dgm id="{8336C81F-3B53-4BDD-A556-DF5191800774}"/>
                                            </p:graphicEl>
                                          </p:spTgt>
                                        </p:tgtEl>
                                        <p:attrNameLst>
                                          <p:attrName>ppt_h</p:attrName>
                                        </p:attrNameLst>
                                      </p:cBhvr>
                                      <p:tavLst>
                                        <p:tav tm="0">
                                          <p:val>
                                            <p:fltVal val="0"/>
                                          </p:val>
                                        </p:tav>
                                        <p:tav tm="100000">
                                          <p:val>
                                            <p:strVal val="#ppt_h"/>
                                          </p:val>
                                        </p:tav>
                                      </p:tavLst>
                                    </p:anim>
                                    <p:anim calcmode="lin" valueType="num">
                                      <p:cBhvr>
                                        <p:cTn id="22" dur="1000" fill="hold"/>
                                        <p:tgtEl>
                                          <p:spTgt spid="6">
                                            <p:graphicEl>
                                              <a:dgm id="{8336C81F-3B53-4BDD-A556-DF5191800774}"/>
                                            </p:graphicEl>
                                          </p:spTgt>
                                        </p:tgtEl>
                                        <p:attrNameLst>
                                          <p:attrName>style.rotation</p:attrName>
                                        </p:attrNameLst>
                                      </p:cBhvr>
                                      <p:tavLst>
                                        <p:tav tm="0">
                                          <p:val>
                                            <p:fltVal val="90"/>
                                          </p:val>
                                        </p:tav>
                                        <p:tav tm="100000">
                                          <p:val>
                                            <p:fltVal val="0"/>
                                          </p:val>
                                        </p:tav>
                                      </p:tavLst>
                                    </p:anim>
                                    <p:animEffect transition="in" filter="fade">
                                      <p:cBhvr>
                                        <p:cTn id="23" dur="1000"/>
                                        <p:tgtEl>
                                          <p:spTgt spid="6">
                                            <p:graphicEl>
                                              <a:dgm id="{8336C81F-3B53-4BDD-A556-DF5191800774}"/>
                                            </p:graphicEl>
                                          </p:spTgt>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6">
                                            <p:graphicEl>
                                              <a:dgm id="{292B9F53-2FB0-44ED-8C79-0D7BA6A5478B}"/>
                                            </p:graphicEl>
                                          </p:spTgt>
                                        </p:tgtEl>
                                        <p:attrNameLst>
                                          <p:attrName>style.visibility</p:attrName>
                                        </p:attrNameLst>
                                      </p:cBhvr>
                                      <p:to>
                                        <p:strVal val="visible"/>
                                      </p:to>
                                    </p:set>
                                    <p:anim calcmode="lin" valueType="num">
                                      <p:cBhvr>
                                        <p:cTn id="26" dur="1000" fill="hold"/>
                                        <p:tgtEl>
                                          <p:spTgt spid="6">
                                            <p:graphicEl>
                                              <a:dgm id="{292B9F53-2FB0-44ED-8C79-0D7BA6A5478B}"/>
                                            </p:graphicEl>
                                          </p:spTgt>
                                        </p:tgtEl>
                                        <p:attrNameLst>
                                          <p:attrName>ppt_w</p:attrName>
                                        </p:attrNameLst>
                                      </p:cBhvr>
                                      <p:tavLst>
                                        <p:tav tm="0">
                                          <p:val>
                                            <p:fltVal val="0"/>
                                          </p:val>
                                        </p:tav>
                                        <p:tav tm="100000">
                                          <p:val>
                                            <p:strVal val="#ppt_w"/>
                                          </p:val>
                                        </p:tav>
                                      </p:tavLst>
                                    </p:anim>
                                    <p:anim calcmode="lin" valueType="num">
                                      <p:cBhvr>
                                        <p:cTn id="27" dur="1000" fill="hold"/>
                                        <p:tgtEl>
                                          <p:spTgt spid="6">
                                            <p:graphicEl>
                                              <a:dgm id="{292B9F53-2FB0-44ED-8C79-0D7BA6A5478B}"/>
                                            </p:graphicEl>
                                          </p:spTgt>
                                        </p:tgtEl>
                                        <p:attrNameLst>
                                          <p:attrName>ppt_h</p:attrName>
                                        </p:attrNameLst>
                                      </p:cBhvr>
                                      <p:tavLst>
                                        <p:tav tm="0">
                                          <p:val>
                                            <p:fltVal val="0"/>
                                          </p:val>
                                        </p:tav>
                                        <p:tav tm="100000">
                                          <p:val>
                                            <p:strVal val="#ppt_h"/>
                                          </p:val>
                                        </p:tav>
                                      </p:tavLst>
                                    </p:anim>
                                    <p:anim calcmode="lin" valueType="num">
                                      <p:cBhvr>
                                        <p:cTn id="28" dur="1000" fill="hold"/>
                                        <p:tgtEl>
                                          <p:spTgt spid="6">
                                            <p:graphicEl>
                                              <a:dgm id="{292B9F53-2FB0-44ED-8C79-0D7BA6A5478B}"/>
                                            </p:graphicEl>
                                          </p:spTgt>
                                        </p:tgtEl>
                                        <p:attrNameLst>
                                          <p:attrName>style.rotation</p:attrName>
                                        </p:attrNameLst>
                                      </p:cBhvr>
                                      <p:tavLst>
                                        <p:tav tm="0">
                                          <p:val>
                                            <p:fltVal val="90"/>
                                          </p:val>
                                        </p:tav>
                                        <p:tav tm="100000">
                                          <p:val>
                                            <p:fltVal val="0"/>
                                          </p:val>
                                        </p:tav>
                                      </p:tavLst>
                                    </p:anim>
                                    <p:animEffect transition="in" filter="fade">
                                      <p:cBhvr>
                                        <p:cTn id="29" dur="1000"/>
                                        <p:tgtEl>
                                          <p:spTgt spid="6">
                                            <p:graphicEl>
                                              <a:dgm id="{292B9F53-2FB0-44ED-8C79-0D7BA6A5478B}"/>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6">
                                            <p:graphicEl>
                                              <a:dgm id="{2F12990F-09BF-4F31-A520-514CB73C6219}"/>
                                            </p:graphicEl>
                                          </p:spTgt>
                                        </p:tgtEl>
                                        <p:attrNameLst>
                                          <p:attrName>style.visibility</p:attrName>
                                        </p:attrNameLst>
                                      </p:cBhvr>
                                      <p:to>
                                        <p:strVal val="visible"/>
                                      </p:to>
                                    </p:set>
                                    <p:anim calcmode="lin" valueType="num">
                                      <p:cBhvr>
                                        <p:cTn id="34" dur="1000" fill="hold"/>
                                        <p:tgtEl>
                                          <p:spTgt spid="6">
                                            <p:graphicEl>
                                              <a:dgm id="{2F12990F-09BF-4F31-A520-514CB73C6219}"/>
                                            </p:graphicEl>
                                          </p:spTgt>
                                        </p:tgtEl>
                                        <p:attrNameLst>
                                          <p:attrName>ppt_w</p:attrName>
                                        </p:attrNameLst>
                                      </p:cBhvr>
                                      <p:tavLst>
                                        <p:tav tm="0">
                                          <p:val>
                                            <p:fltVal val="0"/>
                                          </p:val>
                                        </p:tav>
                                        <p:tav tm="100000">
                                          <p:val>
                                            <p:strVal val="#ppt_w"/>
                                          </p:val>
                                        </p:tav>
                                      </p:tavLst>
                                    </p:anim>
                                    <p:anim calcmode="lin" valueType="num">
                                      <p:cBhvr>
                                        <p:cTn id="35" dur="1000" fill="hold"/>
                                        <p:tgtEl>
                                          <p:spTgt spid="6">
                                            <p:graphicEl>
                                              <a:dgm id="{2F12990F-09BF-4F31-A520-514CB73C6219}"/>
                                            </p:graphicEl>
                                          </p:spTgt>
                                        </p:tgtEl>
                                        <p:attrNameLst>
                                          <p:attrName>ppt_h</p:attrName>
                                        </p:attrNameLst>
                                      </p:cBhvr>
                                      <p:tavLst>
                                        <p:tav tm="0">
                                          <p:val>
                                            <p:fltVal val="0"/>
                                          </p:val>
                                        </p:tav>
                                        <p:tav tm="100000">
                                          <p:val>
                                            <p:strVal val="#ppt_h"/>
                                          </p:val>
                                        </p:tav>
                                      </p:tavLst>
                                    </p:anim>
                                    <p:anim calcmode="lin" valueType="num">
                                      <p:cBhvr>
                                        <p:cTn id="36" dur="1000" fill="hold"/>
                                        <p:tgtEl>
                                          <p:spTgt spid="6">
                                            <p:graphicEl>
                                              <a:dgm id="{2F12990F-09BF-4F31-A520-514CB73C6219}"/>
                                            </p:graphicEl>
                                          </p:spTgt>
                                        </p:tgtEl>
                                        <p:attrNameLst>
                                          <p:attrName>style.rotation</p:attrName>
                                        </p:attrNameLst>
                                      </p:cBhvr>
                                      <p:tavLst>
                                        <p:tav tm="0">
                                          <p:val>
                                            <p:fltVal val="90"/>
                                          </p:val>
                                        </p:tav>
                                        <p:tav tm="100000">
                                          <p:val>
                                            <p:fltVal val="0"/>
                                          </p:val>
                                        </p:tav>
                                      </p:tavLst>
                                    </p:anim>
                                    <p:animEffect transition="in" filter="fade">
                                      <p:cBhvr>
                                        <p:cTn id="37" dur="1000"/>
                                        <p:tgtEl>
                                          <p:spTgt spid="6">
                                            <p:graphicEl>
                                              <a:dgm id="{2F12990F-09BF-4F31-A520-514CB73C6219}"/>
                                            </p:graphicEl>
                                          </p:spTgt>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6">
                                            <p:graphicEl>
                                              <a:dgm id="{BECB6E61-8FC8-4F83-B185-38DE1E97CA3D}"/>
                                            </p:graphicEl>
                                          </p:spTgt>
                                        </p:tgtEl>
                                        <p:attrNameLst>
                                          <p:attrName>style.visibility</p:attrName>
                                        </p:attrNameLst>
                                      </p:cBhvr>
                                      <p:to>
                                        <p:strVal val="visible"/>
                                      </p:to>
                                    </p:set>
                                    <p:anim calcmode="lin" valueType="num">
                                      <p:cBhvr>
                                        <p:cTn id="40" dur="1000" fill="hold"/>
                                        <p:tgtEl>
                                          <p:spTgt spid="6">
                                            <p:graphicEl>
                                              <a:dgm id="{BECB6E61-8FC8-4F83-B185-38DE1E97CA3D}"/>
                                            </p:graphicEl>
                                          </p:spTgt>
                                        </p:tgtEl>
                                        <p:attrNameLst>
                                          <p:attrName>ppt_w</p:attrName>
                                        </p:attrNameLst>
                                      </p:cBhvr>
                                      <p:tavLst>
                                        <p:tav tm="0">
                                          <p:val>
                                            <p:fltVal val="0"/>
                                          </p:val>
                                        </p:tav>
                                        <p:tav tm="100000">
                                          <p:val>
                                            <p:strVal val="#ppt_w"/>
                                          </p:val>
                                        </p:tav>
                                      </p:tavLst>
                                    </p:anim>
                                    <p:anim calcmode="lin" valueType="num">
                                      <p:cBhvr>
                                        <p:cTn id="41" dur="1000" fill="hold"/>
                                        <p:tgtEl>
                                          <p:spTgt spid="6">
                                            <p:graphicEl>
                                              <a:dgm id="{BECB6E61-8FC8-4F83-B185-38DE1E97CA3D}"/>
                                            </p:graphicEl>
                                          </p:spTgt>
                                        </p:tgtEl>
                                        <p:attrNameLst>
                                          <p:attrName>ppt_h</p:attrName>
                                        </p:attrNameLst>
                                      </p:cBhvr>
                                      <p:tavLst>
                                        <p:tav tm="0">
                                          <p:val>
                                            <p:fltVal val="0"/>
                                          </p:val>
                                        </p:tav>
                                        <p:tav tm="100000">
                                          <p:val>
                                            <p:strVal val="#ppt_h"/>
                                          </p:val>
                                        </p:tav>
                                      </p:tavLst>
                                    </p:anim>
                                    <p:anim calcmode="lin" valueType="num">
                                      <p:cBhvr>
                                        <p:cTn id="42" dur="1000" fill="hold"/>
                                        <p:tgtEl>
                                          <p:spTgt spid="6">
                                            <p:graphicEl>
                                              <a:dgm id="{BECB6E61-8FC8-4F83-B185-38DE1E97CA3D}"/>
                                            </p:graphicEl>
                                          </p:spTgt>
                                        </p:tgtEl>
                                        <p:attrNameLst>
                                          <p:attrName>style.rotation</p:attrName>
                                        </p:attrNameLst>
                                      </p:cBhvr>
                                      <p:tavLst>
                                        <p:tav tm="0">
                                          <p:val>
                                            <p:fltVal val="90"/>
                                          </p:val>
                                        </p:tav>
                                        <p:tav tm="100000">
                                          <p:val>
                                            <p:fltVal val="0"/>
                                          </p:val>
                                        </p:tav>
                                      </p:tavLst>
                                    </p:anim>
                                    <p:animEffect transition="in" filter="fade">
                                      <p:cBhvr>
                                        <p:cTn id="43" dur="1000"/>
                                        <p:tgtEl>
                                          <p:spTgt spid="6">
                                            <p:graphicEl>
                                              <a:dgm id="{BECB6E61-8FC8-4F83-B185-38DE1E97CA3D}"/>
                                            </p:graphicEl>
                                          </p:spTgt>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6">
                                            <p:graphicEl>
                                              <a:dgm id="{F8CE9BB0-0C57-4159-9B12-84098C47DF45}"/>
                                            </p:graphicEl>
                                          </p:spTgt>
                                        </p:tgtEl>
                                        <p:attrNameLst>
                                          <p:attrName>style.visibility</p:attrName>
                                        </p:attrNameLst>
                                      </p:cBhvr>
                                      <p:to>
                                        <p:strVal val="visible"/>
                                      </p:to>
                                    </p:set>
                                    <p:anim calcmode="lin" valueType="num">
                                      <p:cBhvr>
                                        <p:cTn id="46" dur="1000" fill="hold"/>
                                        <p:tgtEl>
                                          <p:spTgt spid="6">
                                            <p:graphicEl>
                                              <a:dgm id="{F8CE9BB0-0C57-4159-9B12-84098C47DF45}"/>
                                            </p:graphicEl>
                                          </p:spTgt>
                                        </p:tgtEl>
                                        <p:attrNameLst>
                                          <p:attrName>ppt_w</p:attrName>
                                        </p:attrNameLst>
                                      </p:cBhvr>
                                      <p:tavLst>
                                        <p:tav tm="0">
                                          <p:val>
                                            <p:fltVal val="0"/>
                                          </p:val>
                                        </p:tav>
                                        <p:tav tm="100000">
                                          <p:val>
                                            <p:strVal val="#ppt_w"/>
                                          </p:val>
                                        </p:tav>
                                      </p:tavLst>
                                    </p:anim>
                                    <p:anim calcmode="lin" valueType="num">
                                      <p:cBhvr>
                                        <p:cTn id="47" dur="1000" fill="hold"/>
                                        <p:tgtEl>
                                          <p:spTgt spid="6">
                                            <p:graphicEl>
                                              <a:dgm id="{F8CE9BB0-0C57-4159-9B12-84098C47DF45}"/>
                                            </p:graphicEl>
                                          </p:spTgt>
                                        </p:tgtEl>
                                        <p:attrNameLst>
                                          <p:attrName>ppt_h</p:attrName>
                                        </p:attrNameLst>
                                      </p:cBhvr>
                                      <p:tavLst>
                                        <p:tav tm="0">
                                          <p:val>
                                            <p:fltVal val="0"/>
                                          </p:val>
                                        </p:tav>
                                        <p:tav tm="100000">
                                          <p:val>
                                            <p:strVal val="#ppt_h"/>
                                          </p:val>
                                        </p:tav>
                                      </p:tavLst>
                                    </p:anim>
                                    <p:anim calcmode="lin" valueType="num">
                                      <p:cBhvr>
                                        <p:cTn id="48" dur="1000" fill="hold"/>
                                        <p:tgtEl>
                                          <p:spTgt spid="6">
                                            <p:graphicEl>
                                              <a:dgm id="{F8CE9BB0-0C57-4159-9B12-84098C47DF45}"/>
                                            </p:graphicEl>
                                          </p:spTgt>
                                        </p:tgtEl>
                                        <p:attrNameLst>
                                          <p:attrName>style.rotation</p:attrName>
                                        </p:attrNameLst>
                                      </p:cBhvr>
                                      <p:tavLst>
                                        <p:tav tm="0">
                                          <p:val>
                                            <p:fltVal val="90"/>
                                          </p:val>
                                        </p:tav>
                                        <p:tav tm="100000">
                                          <p:val>
                                            <p:fltVal val="0"/>
                                          </p:val>
                                        </p:tav>
                                      </p:tavLst>
                                    </p:anim>
                                    <p:animEffect transition="in" filter="fade">
                                      <p:cBhvr>
                                        <p:cTn id="49" dur="1000"/>
                                        <p:tgtEl>
                                          <p:spTgt spid="6">
                                            <p:graphicEl>
                                              <a:dgm id="{F8CE9BB0-0C57-4159-9B12-84098C47DF4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Graphic spid="6" grpId="0">
        <p:bldSub>
          <a:bldDgm bld="lvlAtOnce"/>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4221088" cy="537240"/>
          </a:xfrm>
        </p:spPr>
        <p:txBody>
          <a:bodyPr>
            <a:normAutofit/>
          </a:bodyPr>
          <a:lstStyle/>
          <a:p>
            <a:r>
              <a:rPr lang="it-IT" b="1" dirty="0" err="1" smtClean="0">
                <a:solidFill>
                  <a:srgbClr val="C00000"/>
                </a:solidFill>
                <a:effectLst>
                  <a:outerShdw blurRad="38100" dist="38100" dir="2700000" algn="tl">
                    <a:srgbClr val="000000">
                      <a:alpha val="43137"/>
                    </a:srgbClr>
                  </a:outerShdw>
                </a:effectLst>
              </a:rPr>
              <a:t>Techniques</a:t>
            </a:r>
            <a:r>
              <a:rPr lang="it-IT" b="1" dirty="0" smtClean="0">
                <a:solidFill>
                  <a:srgbClr val="C00000"/>
                </a:solidFill>
                <a:effectLst>
                  <a:outerShdw blurRad="38100" dist="38100" dir="2700000" algn="tl">
                    <a:srgbClr val="000000">
                      <a:alpha val="43137"/>
                    </a:srgbClr>
                  </a:outerShdw>
                </a:effectLst>
              </a:rPr>
              <a:t> and </a:t>
            </a:r>
            <a:r>
              <a:rPr lang="it-IT" b="1" dirty="0" err="1" smtClean="0">
                <a:solidFill>
                  <a:srgbClr val="C00000"/>
                </a:solidFill>
                <a:effectLst>
                  <a:outerShdw blurRad="38100" dist="38100" dir="2700000" algn="tl">
                    <a:srgbClr val="000000">
                      <a:alpha val="43137"/>
                    </a:srgbClr>
                  </a:outerShdw>
                </a:effectLst>
              </a:rPr>
              <a:t>dishes</a:t>
            </a:r>
            <a:endParaRPr lang="it-IT" b="1" dirty="0">
              <a:solidFill>
                <a:srgbClr val="C00000"/>
              </a:solidFill>
              <a:effectLst>
                <a:outerShdw blurRad="38100" dist="38100" dir="2700000" algn="tl">
                  <a:srgbClr val="000000">
                    <a:alpha val="43137"/>
                  </a:srgbClr>
                </a:outerShdw>
              </a:effectLst>
            </a:endParaRPr>
          </a:p>
        </p:txBody>
      </p:sp>
      <p:sp>
        <p:nvSpPr>
          <p:cNvPr id="9" name="Rettangolo arrotondato 8"/>
          <p:cNvSpPr/>
          <p:nvPr/>
        </p:nvSpPr>
        <p:spPr>
          <a:xfrm>
            <a:off x="1331640" y="1088740"/>
            <a:ext cx="6480720" cy="46805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New Ingredients: </a:t>
            </a:r>
            <a:r>
              <a:rPr lang="en-US" b="1" dirty="0" err="1" smtClean="0">
                <a:effectLst>
                  <a:outerShdw blurRad="38100" dist="38100" dir="2700000" algn="tl">
                    <a:srgbClr val="000000">
                      <a:alpha val="43137"/>
                    </a:srgbClr>
                  </a:outerShdw>
                </a:effectLst>
              </a:rPr>
              <a:t>spherification</a:t>
            </a:r>
            <a:endParaRPr lang="en-US" b="1" dirty="0">
              <a:effectLst>
                <a:outerShdw blurRad="38100" dist="38100" dir="2700000" algn="tl">
                  <a:srgbClr val="000000">
                    <a:alpha val="43137"/>
                  </a:srgbClr>
                </a:outerShdw>
              </a:effectLst>
            </a:endParaRPr>
          </a:p>
        </p:txBody>
      </p:sp>
      <p:pic>
        <p:nvPicPr>
          <p:cNvPr id="4" name="caviar-de-melon.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23728" y="1844825"/>
            <a:ext cx="4880542" cy="2961328"/>
          </a:xfrm>
          <a:prstGeom prst="rect">
            <a:avLst/>
          </a:prstGeom>
        </p:spPr>
      </p:pic>
    </p:spTree>
    <p:extLst>
      <p:ext uri="{BB962C8B-B14F-4D97-AF65-F5344CB8AC3E}">
        <p14:creationId xmlns:p14="http://schemas.microsoft.com/office/powerpoint/2010/main" val="314169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video>
              <p:cMediaNode vol="80000">
                <p:cTn id="20" fill="hold" display="0">
                  <p:stCondLst>
                    <p:cond delay="indefinite"/>
                  </p:stCondLst>
                </p:cTn>
                <p:tgtEl>
                  <p:spTgt spid="4"/>
                </p:tgtEl>
              </p:cMediaNode>
            </p:video>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4221088" cy="537240"/>
          </a:xfrm>
        </p:spPr>
        <p:txBody>
          <a:bodyPr>
            <a:normAutofit/>
          </a:bodyPr>
          <a:lstStyle/>
          <a:p>
            <a:r>
              <a:rPr lang="it-IT" b="1" dirty="0" err="1" smtClean="0">
                <a:solidFill>
                  <a:srgbClr val="C00000"/>
                </a:solidFill>
                <a:effectLst>
                  <a:outerShdw blurRad="38100" dist="38100" dir="2700000" algn="tl">
                    <a:srgbClr val="000000">
                      <a:alpha val="43137"/>
                    </a:srgbClr>
                  </a:outerShdw>
                </a:effectLst>
              </a:rPr>
              <a:t>Techniques</a:t>
            </a:r>
            <a:r>
              <a:rPr lang="it-IT" b="1" dirty="0" smtClean="0">
                <a:solidFill>
                  <a:srgbClr val="C00000"/>
                </a:solidFill>
                <a:effectLst>
                  <a:outerShdw blurRad="38100" dist="38100" dir="2700000" algn="tl">
                    <a:srgbClr val="000000">
                      <a:alpha val="43137"/>
                    </a:srgbClr>
                  </a:outerShdw>
                </a:effectLst>
              </a:rPr>
              <a:t> and </a:t>
            </a:r>
            <a:r>
              <a:rPr lang="it-IT" b="1" dirty="0" err="1" smtClean="0">
                <a:solidFill>
                  <a:srgbClr val="C00000"/>
                </a:solidFill>
                <a:effectLst>
                  <a:outerShdw blurRad="38100" dist="38100" dir="2700000" algn="tl">
                    <a:srgbClr val="000000">
                      <a:alpha val="43137"/>
                    </a:srgbClr>
                  </a:outerShdw>
                </a:effectLst>
              </a:rPr>
              <a:t>dishes</a:t>
            </a:r>
            <a:endParaRPr lang="it-IT" b="1" dirty="0">
              <a:solidFill>
                <a:srgbClr val="C00000"/>
              </a:solidFill>
              <a:effectLst>
                <a:outerShdw blurRad="38100" dist="38100" dir="2700000" algn="tl">
                  <a:srgbClr val="000000">
                    <a:alpha val="43137"/>
                  </a:srgbClr>
                </a:outerShdw>
              </a:effectLst>
            </a:endParaRPr>
          </a:p>
        </p:txBody>
      </p:sp>
      <p:sp>
        <p:nvSpPr>
          <p:cNvPr id="9" name="Rettangolo arrotondato 8"/>
          <p:cNvSpPr/>
          <p:nvPr/>
        </p:nvSpPr>
        <p:spPr>
          <a:xfrm>
            <a:off x="1043608" y="1052736"/>
            <a:ext cx="2952328" cy="46805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New tools and devices: liquid nitrogen</a:t>
            </a:r>
            <a:endParaRPr lang="en-US" b="1" dirty="0">
              <a:effectLst>
                <a:outerShdw blurRad="38100" dist="38100" dir="2700000" algn="tl">
                  <a:srgbClr val="000000">
                    <a:alpha val="43137"/>
                  </a:srgbClr>
                </a:outerShdw>
              </a:effectLst>
            </a:endParaRPr>
          </a:p>
        </p:txBody>
      </p:sp>
      <p:sp>
        <p:nvSpPr>
          <p:cNvPr id="6" name="Rettangolo arrotondato 5"/>
          <p:cNvSpPr/>
          <p:nvPr/>
        </p:nvSpPr>
        <p:spPr>
          <a:xfrm>
            <a:off x="5148064" y="1052736"/>
            <a:ext cx="3384376" cy="46805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rPr>
              <a:t>New processing techniques: egg curd </a:t>
            </a:r>
            <a:endParaRPr lang="en-US" b="1" dirty="0">
              <a:effectLst>
                <a:outerShdw blurRad="38100" dist="38100" dir="2700000" algn="tl">
                  <a:srgbClr val="000000">
                    <a:alpha val="43137"/>
                  </a:srgbClr>
                </a:outerShdw>
              </a:effectLst>
            </a:endParaRPr>
          </a:p>
        </p:txBody>
      </p:sp>
      <p:pic>
        <p:nvPicPr>
          <p:cNvPr id="4" name="La cucina molecolare.mp4.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33600" y="2057400"/>
            <a:ext cx="4876800" cy="2743200"/>
          </a:xfrm>
          <a:prstGeom prst="rect">
            <a:avLst/>
          </a:prstGeom>
        </p:spPr>
      </p:pic>
    </p:spTree>
    <p:extLst>
      <p:ext uri="{BB962C8B-B14F-4D97-AF65-F5344CB8AC3E}">
        <p14:creationId xmlns:p14="http://schemas.microsoft.com/office/powerpoint/2010/main" val="382437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4"/>
                                        </p:tgtEl>
                                      </p:cBhvr>
                                    </p:cmd>
                                  </p:childTnLst>
                                </p:cTn>
                              </p:par>
                            </p:childTnLst>
                          </p:cTn>
                        </p:par>
                      </p:childTnLst>
                    </p:cTn>
                  </p:par>
                </p:childTnLst>
              </p:cTn>
              <p:nextCondLst>
                <p:cond evt="onClick" delay="0">
                  <p:tgtEl>
                    <p:spTgt spid="4"/>
                  </p:tgtEl>
                </p:cond>
              </p:nextCondLst>
            </p:seq>
            <p:video>
              <p:cMediaNode vol="80000">
                <p:cTn id="25" fill="hold" display="0">
                  <p:stCondLst>
                    <p:cond delay="indefinite"/>
                  </p:stCondLst>
                </p:cTn>
                <p:tgtEl>
                  <p:spTgt spid="4"/>
                </p:tgtEl>
              </p:cMediaNode>
            </p:video>
          </p:childTnLst>
        </p:cTn>
      </p:par>
    </p:tnLst>
    <p:bldLst>
      <p:bldP spid="9"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556792"/>
            <a:ext cx="6372709" cy="4248472"/>
          </a:xfrm>
          <a:prstGeom prst="rect">
            <a:avLst/>
          </a:prstGeom>
        </p:spPr>
      </p:pic>
    </p:spTree>
    <p:extLst>
      <p:ext uri="{BB962C8B-B14F-4D97-AF65-F5344CB8AC3E}">
        <p14:creationId xmlns:p14="http://schemas.microsoft.com/office/powerpoint/2010/main" val="29299978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1772816"/>
            <a:ext cx="5564572" cy="3694874"/>
          </a:xfrm>
          <a:prstGeom prst="rect">
            <a:avLst/>
          </a:prstGeom>
        </p:spPr>
      </p:pic>
    </p:spTree>
    <p:extLst>
      <p:ext uri="{BB962C8B-B14F-4D97-AF65-F5344CB8AC3E}">
        <p14:creationId xmlns:p14="http://schemas.microsoft.com/office/powerpoint/2010/main" val="28487325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1" y="980728"/>
            <a:ext cx="5354441" cy="4176464"/>
          </a:xfrm>
          <a:prstGeom prst="rect">
            <a:avLst/>
          </a:prstGeom>
        </p:spPr>
      </p:pic>
    </p:spTree>
    <p:extLst>
      <p:ext uri="{BB962C8B-B14F-4D97-AF65-F5344CB8AC3E}">
        <p14:creationId xmlns:p14="http://schemas.microsoft.com/office/powerpoint/2010/main" val="1477088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980728"/>
            <a:ext cx="5805264" cy="3915649"/>
          </a:xfrm>
          <a:prstGeom prst="rect">
            <a:avLst/>
          </a:prstGeom>
        </p:spPr>
      </p:pic>
    </p:spTree>
    <p:extLst>
      <p:ext uri="{BB962C8B-B14F-4D97-AF65-F5344CB8AC3E}">
        <p14:creationId xmlns:p14="http://schemas.microsoft.com/office/powerpoint/2010/main" val="10989749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1412775"/>
            <a:ext cx="6018580" cy="4032449"/>
          </a:xfrm>
          <a:prstGeom prst="rect">
            <a:avLst/>
          </a:prstGeom>
        </p:spPr>
      </p:pic>
    </p:spTree>
    <p:extLst>
      <p:ext uri="{BB962C8B-B14F-4D97-AF65-F5344CB8AC3E}">
        <p14:creationId xmlns:p14="http://schemas.microsoft.com/office/powerpoint/2010/main" val="33842138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1412775"/>
            <a:ext cx="5642844" cy="4248473"/>
          </a:xfrm>
          <a:prstGeom prst="rect">
            <a:avLst/>
          </a:prstGeom>
        </p:spPr>
      </p:pic>
    </p:spTree>
    <p:extLst>
      <p:ext uri="{BB962C8B-B14F-4D97-AF65-F5344CB8AC3E}">
        <p14:creationId xmlns:p14="http://schemas.microsoft.com/office/powerpoint/2010/main" val="38679236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6768" y="980728"/>
            <a:ext cx="6968517" cy="4752528"/>
          </a:xfrm>
          <a:prstGeom prst="rect">
            <a:avLst/>
          </a:prstGeom>
        </p:spPr>
      </p:pic>
    </p:spTree>
    <p:extLst>
      <p:ext uri="{BB962C8B-B14F-4D97-AF65-F5344CB8AC3E}">
        <p14:creationId xmlns:p14="http://schemas.microsoft.com/office/powerpoint/2010/main" val="14712458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844824"/>
            <a:ext cx="7103474" cy="3168352"/>
          </a:xfrm>
          <a:prstGeom prst="rect">
            <a:avLst/>
          </a:prstGeom>
        </p:spPr>
      </p:pic>
    </p:spTree>
    <p:extLst>
      <p:ext uri="{BB962C8B-B14F-4D97-AF65-F5344CB8AC3E}">
        <p14:creationId xmlns:p14="http://schemas.microsoft.com/office/powerpoint/2010/main" val="7974242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1268760"/>
            <a:ext cx="7023818" cy="4206974"/>
          </a:xfrm>
          <a:prstGeom prst="rect">
            <a:avLst/>
          </a:prstGeom>
        </p:spPr>
      </p:pic>
    </p:spTree>
    <p:extLst>
      <p:ext uri="{BB962C8B-B14F-4D97-AF65-F5344CB8AC3E}">
        <p14:creationId xmlns:p14="http://schemas.microsoft.com/office/powerpoint/2010/main" val="16250743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047750"/>
            <a:ext cx="7035958" cy="4397474"/>
          </a:xfrm>
          <a:prstGeom prst="rect">
            <a:avLst/>
          </a:prstGeom>
        </p:spPr>
      </p:pic>
    </p:spTree>
    <p:extLst>
      <p:ext uri="{BB962C8B-B14F-4D97-AF65-F5344CB8AC3E}">
        <p14:creationId xmlns:p14="http://schemas.microsoft.com/office/powerpoint/2010/main" val="13570077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Gallery</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1268760"/>
            <a:ext cx="6959953" cy="4248471"/>
          </a:xfrm>
          <a:prstGeom prst="rect">
            <a:avLst/>
          </a:prstGeom>
        </p:spPr>
      </p:pic>
    </p:spTree>
    <p:extLst>
      <p:ext uri="{BB962C8B-B14F-4D97-AF65-F5344CB8AC3E}">
        <p14:creationId xmlns:p14="http://schemas.microsoft.com/office/powerpoint/2010/main" val="24672172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4221088" cy="537240"/>
          </a:xfrm>
        </p:spPr>
        <p:txBody>
          <a:bodyPr>
            <a:normAutofit/>
          </a:bodyPr>
          <a:lstStyle/>
          <a:p>
            <a:r>
              <a:rPr lang="it-IT" b="1" dirty="0" smtClean="0">
                <a:solidFill>
                  <a:srgbClr val="C00000"/>
                </a:solidFill>
                <a:effectLst>
                  <a:outerShdw blurRad="38100" dist="38100" dir="2700000" algn="tl">
                    <a:srgbClr val="000000">
                      <a:alpha val="43137"/>
                    </a:srgbClr>
                  </a:outerShdw>
                </a:effectLst>
              </a:rPr>
              <a:t>More </a:t>
            </a:r>
            <a:r>
              <a:rPr lang="it-IT" b="1" dirty="0" err="1" smtClean="0">
                <a:solidFill>
                  <a:srgbClr val="C00000"/>
                </a:solidFill>
                <a:effectLst>
                  <a:outerShdw blurRad="38100" dist="38100" dir="2700000" algn="tl">
                    <a:srgbClr val="000000">
                      <a:alpha val="43137"/>
                    </a:srgbClr>
                  </a:outerShdw>
                </a:effectLst>
              </a:rPr>
              <a:t>details</a:t>
            </a:r>
            <a:r>
              <a:rPr lang="it-IT" b="1" dirty="0" smtClean="0">
                <a:solidFill>
                  <a:srgbClr val="C00000"/>
                </a:solidFill>
                <a:effectLst>
                  <a:outerShdw blurRad="38100" dist="38100" dir="2700000" algn="tl">
                    <a:srgbClr val="000000">
                      <a:alpha val="43137"/>
                    </a:srgbClr>
                  </a:outerShdw>
                </a:effectLst>
              </a:rPr>
              <a:t> </a:t>
            </a:r>
            <a:r>
              <a:rPr lang="it-IT" b="1" dirty="0" err="1" smtClean="0">
                <a:solidFill>
                  <a:srgbClr val="C00000"/>
                </a:solidFill>
                <a:effectLst>
                  <a:outerShdw blurRad="38100" dist="38100" dir="2700000" algn="tl">
                    <a:srgbClr val="000000">
                      <a:alpha val="43137"/>
                    </a:srgbClr>
                  </a:outerShdw>
                </a:effectLst>
              </a:rPr>
              <a:t>here</a:t>
            </a:r>
            <a:endParaRPr lang="it-IT" b="1" dirty="0">
              <a:solidFill>
                <a:srgbClr val="C00000"/>
              </a:solidFill>
              <a:effectLst>
                <a:outerShdw blurRad="38100" dist="38100" dir="2700000" algn="tl">
                  <a:srgbClr val="000000">
                    <a:alpha val="43137"/>
                  </a:srgbClr>
                </a:outerShdw>
              </a:effectLst>
            </a:endParaRPr>
          </a:p>
        </p:txBody>
      </p:sp>
      <p:sp>
        <p:nvSpPr>
          <p:cNvPr id="9" name="Rettangolo arrotondato 8"/>
          <p:cNvSpPr/>
          <p:nvPr/>
        </p:nvSpPr>
        <p:spPr>
          <a:xfrm>
            <a:off x="4283968" y="1844824"/>
            <a:ext cx="4680520" cy="201622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err="1" smtClean="0">
                <a:effectLst>
                  <a:outerShdw blurRad="38100" dist="38100" dir="2700000" algn="tl">
                    <a:srgbClr val="000000">
                      <a:alpha val="43137"/>
                    </a:srgbClr>
                  </a:outerShdw>
                </a:effectLst>
              </a:rPr>
              <a:t>D.Cassi</a:t>
            </a:r>
            <a:r>
              <a:rPr lang="en-US" sz="1600" b="1" dirty="0" smtClean="0">
                <a:effectLst>
                  <a:outerShdw blurRad="38100" dist="38100" dir="2700000" algn="tl">
                    <a:srgbClr val="000000">
                      <a:alpha val="43137"/>
                    </a:srgbClr>
                  </a:outerShdw>
                </a:effectLst>
              </a:rPr>
              <a:t>, </a:t>
            </a:r>
            <a:r>
              <a:rPr lang="pt-BR" sz="1600" b="1" dirty="0" smtClean="0">
                <a:effectLst>
                  <a:outerShdw blurRad="38100" dist="38100" dir="2700000" algn="tl">
                    <a:srgbClr val="000000">
                      <a:alpha val="43137"/>
                    </a:srgbClr>
                  </a:outerShdw>
                </a:effectLst>
              </a:rPr>
              <a:t>EMBO </a:t>
            </a:r>
            <a:r>
              <a:rPr lang="pt-BR" sz="1600" b="1" dirty="0">
                <a:effectLst>
                  <a:outerShdw blurRad="38100" dist="38100" dir="2700000" algn="tl">
                    <a:srgbClr val="000000">
                      <a:alpha val="43137"/>
                    </a:srgbClr>
                  </a:outerShdw>
                </a:effectLst>
              </a:rPr>
              <a:t>reports (2011) 12, </a:t>
            </a:r>
            <a:r>
              <a:rPr lang="pt-BR" sz="1600" b="1" dirty="0" smtClean="0">
                <a:effectLst>
                  <a:outerShdw blurRad="38100" dist="38100" dir="2700000" algn="tl">
                    <a:srgbClr val="000000">
                      <a:alpha val="43137"/>
                    </a:srgbClr>
                  </a:outerShdw>
                </a:effectLst>
              </a:rPr>
              <a:t>191–196</a:t>
            </a:r>
          </a:p>
          <a:p>
            <a:pPr algn="ctr"/>
            <a:endParaRPr lang="pt-BR" sz="1600" b="1" dirty="0">
              <a:effectLst>
                <a:outerShdw blurRad="38100" dist="38100" dir="2700000" algn="tl">
                  <a:srgbClr val="000000">
                    <a:alpha val="43137"/>
                  </a:srgbClr>
                </a:outerShdw>
              </a:effectLst>
            </a:endParaRPr>
          </a:p>
          <a:p>
            <a:pPr algn="ctr"/>
            <a:r>
              <a:rPr lang="pt-BR" sz="1600" b="1" dirty="0" smtClean="0">
                <a:effectLst>
                  <a:outerShdw blurRad="38100" dist="38100" dir="2700000" algn="tl">
                    <a:srgbClr val="000000">
                      <a:alpha val="43137"/>
                    </a:srgbClr>
                  </a:outerShdw>
                </a:effectLst>
              </a:rPr>
              <a:t>(freely downloadable from EMBO web site)</a:t>
            </a:r>
            <a:endParaRPr lang="en-US" sz="1600" b="1" dirty="0">
              <a:effectLst>
                <a:outerShdw blurRad="38100" dist="38100" dir="2700000" algn="tl">
                  <a:srgbClr val="000000">
                    <a:alpha val="43137"/>
                  </a:srgbClr>
                </a:outerShdw>
              </a:effectLst>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1196752"/>
            <a:ext cx="3600400" cy="4732328"/>
          </a:xfrm>
          <a:prstGeom prst="rect">
            <a:avLst/>
          </a:prstGeom>
        </p:spPr>
      </p:pic>
    </p:spTree>
    <p:extLst>
      <p:ext uri="{BB962C8B-B14F-4D97-AF65-F5344CB8AC3E}">
        <p14:creationId xmlns:p14="http://schemas.microsoft.com/office/powerpoint/2010/main" val="235778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4221088" cy="537240"/>
          </a:xfrm>
        </p:spPr>
        <p:txBody>
          <a:bodyPr>
            <a:normAutofit/>
          </a:bodyPr>
          <a:lstStyle/>
          <a:p>
            <a:r>
              <a:rPr lang="it-IT" b="1" dirty="0" err="1" smtClean="0">
                <a:solidFill>
                  <a:srgbClr val="C00000"/>
                </a:solidFill>
                <a:effectLst>
                  <a:outerShdw blurRad="38100" dist="38100" dir="2700000" algn="tl">
                    <a:srgbClr val="000000">
                      <a:alpha val="43137"/>
                    </a:srgbClr>
                  </a:outerShdw>
                </a:effectLst>
              </a:rPr>
              <a:t>About</a:t>
            </a:r>
            <a:r>
              <a:rPr lang="it-IT" b="1" dirty="0" smtClean="0">
                <a:solidFill>
                  <a:srgbClr val="C00000"/>
                </a:solidFill>
                <a:effectLst>
                  <a:outerShdw blurRad="38100" dist="38100" dir="2700000" algn="tl">
                    <a:srgbClr val="000000">
                      <a:alpha val="43137"/>
                    </a:srgbClr>
                  </a:outerShdw>
                </a:effectLst>
              </a:rPr>
              <a:t> </a:t>
            </a:r>
            <a:r>
              <a:rPr lang="it-IT" b="1" dirty="0" err="1" smtClean="0">
                <a:solidFill>
                  <a:srgbClr val="C00000"/>
                </a:solidFill>
                <a:effectLst>
                  <a:outerShdw blurRad="38100" dist="38100" dir="2700000" algn="tl">
                    <a:srgbClr val="000000">
                      <a:alpha val="43137"/>
                    </a:srgbClr>
                  </a:outerShdw>
                </a:effectLst>
              </a:rPr>
              <a:t>definitions</a:t>
            </a:r>
            <a:endParaRPr lang="it-IT" b="1" dirty="0">
              <a:solidFill>
                <a:srgbClr val="C00000"/>
              </a:solidFill>
              <a:effectLst>
                <a:outerShdw blurRad="38100" dist="38100" dir="2700000" algn="tl">
                  <a:srgbClr val="000000">
                    <a:alpha val="43137"/>
                  </a:srgbClr>
                </a:outerShdw>
              </a:effectLst>
            </a:endParaRPr>
          </a:p>
        </p:txBody>
      </p:sp>
      <p:sp>
        <p:nvSpPr>
          <p:cNvPr id="9" name="Rettangolo arrotondato 8"/>
          <p:cNvSpPr/>
          <p:nvPr/>
        </p:nvSpPr>
        <p:spPr>
          <a:xfrm>
            <a:off x="539552" y="1124744"/>
            <a:ext cx="4680520"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1600" b="1" dirty="0" err="1" smtClean="0">
                <a:effectLst>
                  <a:outerShdw blurRad="38100" dist="38100" dir="2700000" algn="tl">
                    <a:srgbClr val="000000">
                      <a:alpha val="43137"/>
                    </a:srgbClr>
                  </a:outerShdw>
                </a:effectLst>
              </a:rPr>
              <a:t>Ten</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years</a:t>
            </a:r>
            <a:r>
              <a:rPr lang="it-IT" sz="1600" b="1" dirty="0" smtClean="0">
                <a:effectLst>
                  <a:outerShdw blurRad="38100" dist="38100" dir="2700000" algn="tl">
                    <a:srgbClr val="000000">
                      <a:alpha val="43137"/>
                    </a:srgbClr>
                  </a:outerShdw>
                </a:effectLst>
              </a:rPr>
              <a:t> ago </a:t>
            </a:r>
            <a:r>
              <a:rPr lang="it-IT" sz="1600" b="1" dirty="0" err="1" smtClean="0">
                <a:effectLst>
                  <a:outerShdw blurRad="38100" dist="38100" dir="2700000" algn="tl">
                    <a:srgbClr val="000000">
                      <a:alpha val="43137"/>
                    </a:srgbClr>
                  </a:outerShdw>
                </a:effectLst>
              </a:rPr>
              <a:t>we</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were</a:t>
            </a:r>
            <a:r>
              <a:rPr lang="it-IT" sz="1600" b="1" dirty="0" smtClean="0">
                <a:effectLst>
                  <a:outerShdw blurRad="38100" dist="38100" dir="2700000" algn="tl">
                    <a:srgbClr val="000000">
                      <a:alpha val="43137"/>
                    </a:srgbClr>
                  </a:outerShdw>
                </a:effectLst>
              </a:rPr>
              <a:t> more or </a:t>
            </a:r>
            <a:r>
              <a:rPr lang="it-IT" sz="1600" b="1" dirty="0" err="1" smtClean="0">
                <a:effectLst>
                  <a:outerShdw blurRad="38100" dist="38100" dir="2700000" algn="tl">
                    <a:srgbClr val="000000">
                      <a:alpha val="43137"/>
                    </a:srgbClr>
                  </a:outerShdw>
                </a:effectLst>
              </a:rPr>
              <a:t>less</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ten</a:t>
            </a:r>
            <a:r>
              <a:rPr lang="it-IT" sz="1600" b="1" dirty="0" smtClean="0">
                <a:effectLst>
                  <a:outerShdw blurRad="38100" dist="38100" dir="2700000" algn="tl">
                    <a:srgbClr val="000000">
                      <a:alpha val="43137"/>
                    </a:srgbClr>
                  </a:outerShdw>
                </a:effectLst>
              </a:rPr>
              <a:t> in the world </a:t>
            </a:r>
            <a:r>
              <a:rPr lang="it-IT" sz="1600" b="1" dirty="0" err="1" smtClean="0">
                <a:effectLst>
                  <a:outerShdw blurRad="38100" dist="38100" dir="2700000" algn="tl">
                    <a:srgbClr val="000000">
                      <a:alpha val="43137"/>
                    </a:srgbClr>
                  </a:outerShdw>
                </a:effectLst>
              </a:rPr>
              <a:t>working</a:t>
            </a:r>
            <a:r>
              <a:rPr lang="it-IT" sz="1600" b="1" dirty="0" smtClean="0">
                <a:effectLst>
                  <a:outerShdw blurRad="38100" dist="38100" dir="2700000" algn="tl">
                    <a:srgbClr val="000000">
                      <a:alpha val="43137"/>
                    </a:srgbClr>
                  </a:outerShdw>
                </a:effectLst>
              </a:rPr>
              <a:t> in «</a:t>
            </a:r>
            <a:r>
              <a:rPr lang="it-IT" sz="1600" b="1" dirty="0" err="1" smtClean="0">
                <a:effectLst>
                  <a:outerShdw blurRad="38100" dist="38100" dir="2700000" algn="tl">
                    <a:srgbClr val="000000">
                      <a:alpha val="43137"/>
                    </a:srgbClr>
                  </a:outerShdw>
                </a:effectLst>
              </a:rPr>
              <a:t>molecular</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cuisine</a:t>
            </a:r>
            <a:r>
              <a:rPr lang="it-IT" sz="1600" b="1" dirty="0" smtClean="0">
                <a:effectLst>
                  <a:outerShdw blurRad="38100" dist="38100" dir="2700000" algn="tl">
                    <a:srgbClr val="000000">
                      <a:alpha val="43137"/>
                    </a:srgbClr>
                  </a:outerShdw>
                </a:effectLst>
              </a:rPr>
              <a:t>»</a:t>
            </a:r>
            <a:endParaRPr lang="en-US" sz="1600" b="1" dirty="0">
              <a:effectLst>
                <a:outerShdw blurRad="38100" dist="38100" dir="2700000" algn="tl">
                  <a:srgbClr val="000000">
                    <a:alpha val="43137"/>
                  </a:srgbClr>
                </a:outerShdw>
              </a:effectLst>
            </a:endParaRPr>
          </a:p>
        </p:txBody>
      </p:sp>
      <p:sp>
        <p:nvSpPr>
          <p:cNvPr id="6" name="Rettangolo arrotondato 5"/>
          <p:cNvSpPr/>
          <p:nvPr/>
        </p:nvSpPr>
        <p:spPr>
          <a:xfrm>
            <a:off x="1619672" y="2420888"/>
            <a:ext cx="4680520"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1600" b="1" dirty="0" smtClean="0">
                <a:effectLst>
                  <a:outerShdw blurRad="38100" dist="38100" dir="2700000" algn="tl">
                    <a:srgbClr val="000000">
                      <a:alpha val="43137"/>
                    </a:srgbClr>
                  </a:outerShdw>
                </a:effectLst>
              </a:rPr>
              <a:t>No big </a:t>
            </a:r>
            <a:r>
              <a:rPr lang="en-US" sz="1600" b="1" dirty="0" smtClean="0">
                <a:effectLst>
                  <a:outerShdw blurRad="38100" dist="38100" dir="2700000" algn="tl">
                    <a:srgbClr val="000000">
                      <a:alpha val="43137"/>
                    </a:srgbClr>
                  </a:outerShdw>
                </a:effectLst>
              </a:rPr>
              <a:t>problems</a:t>
            </a:r>
            <a:r>
              <a:rPr lang="it-IT" sz="1600" b="1" dirty="0" smtClean="0">
                <a:effectLst>
                  <a:outerShdw blurRad="38100" dist="38100" dir="2700000" algn="tl">
                    <a:srgbClr val="000000">
                      <a:alpha val="43137"/>
                    </a:srgbClr>
                  </a:outerShdw>
                </a:effectLst>
              </a:rPr>
              <a:t> with </a:t>
            </a:r>
            <a:r>
              <a:rPr lang="it-IT" sz="1600" b="1" dirty="0" err="1" smtClean="0">
                <a:effectLst>
                  <a:outerShdw blurRad="38100" dist="38100" dir="2700000" algn="tl">
                    <a:srgbClr val="000000">
                      <a:alpha val="43137"/>
                    </a:srgbClr>
                  </a:outerShdw>
                </a:effectLst>
              </a:rPr>
              <a:t>definitions</a:t>
            </a:r>
            <a:r>
              <a:rPr lang="it-IT" sz="1600" b="1" dirty="0" smtClean="0">
                <a:effectLst>
                  <a:outerShdw blurRad="38100" dist="38100" dir="2700000" algn="tl">
                    <a:srgbClr val="000000">
                      <a:alpha val="43137"/>
                    </a:srgbClr>
                  </a:outerShdw>
                </a:effectLst>
              </a:rPr>
              <a:t>…«</a:t>
            </a:r>
            <a:r>
              <a:rPr lang="it-IT" sz="1600" b="1" dirty="0" err="1" smtClean="0">
                <a:effectLst>
                  <a:outerShdw blurRad="38100" dist="38100" dir="2700000" algn="tl">
                    <a:srgbClr val="000000">
                      <a:alpha val="43137"/>
                    </a:srgbClr>
                  </a:outerShdw>
                </a:effectLst>
              </a:rPr>
              <a:t>molecular</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cuisine</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was</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simply</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what</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we</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were</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doing</a:t>
            </a:r>
            <a:endParaRPr lang="en-US" sz="1600" b="1" dirty="0">
              <a:effectLst>
                <a:outerShdw blurRad="38100" dist="38100" dir="2700000" algn="tl">
                  <a:srgbClr val="000000">
                    <a:alpha val="43137"/>
                  </a:srgbClr>
                </a:outerShdw>
              </a:effectLst>
            </a:endParaRPr>
          </a:p>
        </p:txBody>
      </p:sp>
      <p:sp>
        <p:nvSpPr>
          <p:cNvPr id="7" name="Rettangolo arrotondato 6"/>
          <p:cNvSpPr/>
          <p:nvPr/>
        </p:nvSpPr>
        <p:spPr>
          <a:xfrm>
            <a:off x="2879812" y="3717032"/>
            <a:ext cx="4680520"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1600" b="1" dirty="0" err="1" smtClean="0">
                <a:effectLst>
                  <a:outerShdw blurRad="38100" dist="38100" dir="2700000" algn="tl">
                    <a:srgbClr val="000000">
                      <a:alpha val="43137"/>
                    </a:srgbClr>
                  </a:outerShdw>
                </a:effectLst>
              </a:rPr>
              <a:t>Looking</a:t>
            </a:r>
            <a:r>
              <a:rPr lang="it-IT" sz="1600" b="1" dirty="0" smtClean="0">
                <a:effectLst>
                  <a:outerShdw blurRad="38100" dist="38100" dir="2700000" algn="tl">
                    <a:srgbClr val="000000">
                      <a:alpha val="43137"/>
                    </a:srgbClr>
                  </a:outerShdw>
                </a:effectLst>
              </a:rPr>
              <a:t> back </a:t>
            </a:r>
            <a:r>
              <a:rPr lang="it-IT" sz="1600" b="1" dirty="0" err="1" smtClean="0">
                <a:effectLst>
                  <a:outerShdw blurRad="38100" dist="38100" dir="2700000" algn="tl">
                    <a:srgbClr val="000000">
                      <a:alpha val="43137"/>
                    </a:srgbClr>
                  </a:outerShdw>
                </a:effectLst>
              </a:rPr>
              <a:t>at</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that</a:t>
            </a:r>
            <a:r>
              <a:rPr lang="it-IT" sz="1600" b="1" dirty="0" smtClean="0">
                <a:effectLst>
                  <a:outerShdw blurRad="38100" dist="38100" dir="2700000" algn="tl">
                    <a:srgbClr val="000000">
                      <a:alpha val="43137"/>
                    </a:srgbClr>
                  </a:outerShdw>
                </a:effectLst>
              </a:rPr>
              <a:t> time, </a:t>
            </a:r>
            <a:r>
              <a:rPr lang="it-IT" sz="1600" b="1" dirty="0" err="1" smtClean="0">
                <a:effectLst>
                  <a:outerShdw blurRad="38100" dist="38100" dir="2700000" algn="tl">
                    <a:srgbClr val="000000">
                      <a:alpha val="43137"/>
                    </a:srgbClr>
                  </a:outerShdw>
                </a:effectLst>
              </a:rPr>
              <a:t>now</a:t>
            </a:r>
            <a:r>
              <a:rPr lang="it-IT" sz="1600" b="1" dirty="0" smtClean="0">
                <a:effectLst>
                  <a:outerShdw blurRad="38100" dist="38100" dir="2700000" algn="tl">
                    <a:srgbClr val="000000">
                      <a:alpha val="43137"/>
                    </a:srgbClr>
                  </a:outerShdw>
                </a:effectLst>
              </a:rPr>
              <a:t> the best </a:t>
            </a:r>
            <a:r>
              <a:rPr lang="it-IT" sz="1600" b="1" dirty="0" err="1" smtClean="0">
                <a:effectLst>
                  <a:outerShdw blurRad="38100" dist="38100" dir="2700000" algn="tl">
                    <a:srgbClr val="000000">
                      <a:alpha val="43137"/>
                    </a:srgbClr>
                  </a:outerShdw>
                </a:effectLst>
              </a:rPr>
              <a:t>definition</a:t>
            </a:r>
            <a:r>
              <a:rPr lang="it-IT" sz="1600" b="1" dirty="0" smtClean="0">
                <a:effectLst>
                  <a:outerShdw blurRad="38100" dist="38100" dir="2700000" algn="tl">
                    <a:srgbClr val="000000">
                      <a:alpha val="43137"/>
                    </a:srgbClr>
                  </a:outerShdw>
                </a:effectLst>
              </a:rPr>
              <a:t> for </a:t>
            </a:r>
            <a:r>
              <a:rPr lang="it-IT" sz="1600" b="1" dirty="0" err="1" smtClean="0">
                <a:effectLst>
                  <a:outerShdw blurRad="38100" dist="38100" dir="2700000" algn="tl">
                    <a:srgbClr val="000000">
                      <a:alpha val="43137"/>
                    </a:srgbClr>
                  </a:outerShdw>
                </a:effectLst>
              </a:rPr>
              <a:t>people</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experimenting</a:t>
            </a:r>
            <a:r>
              <a:rPr lang="it-IT" sz="1600" b="1" dirty="0" smtClean="0">
                <a:effectLst>
                  <a:outerShdw blurRad="38100" dist="38100" dir="2700000" algn="tl">
                    <a:srgbClr val="000000">
                      <a:alpha val="43137"/>
                    </a:srgbClr>
                  </a:outerShdw>
                </a:effectLst>
              </a:rPr>
              <a:t> in science and </a:t>
            </a:r>
            <a:r>
              <a:rPr lang="it-IT" sz="1600" b="1" dirty="0" err="1" smtClean="0">
                <a:effectLst>
                  <a:outerShdw blurRad="38100" dist="38100" dir="2700000" algn="tl">
                    <a:srgbClr val="000000">
                      <a:alpha val="43137"/>
                    </a:srgbClr>
                  </a:outerShdw>
                </a:effectLst>
              </a:rPr>
              <a:t>cooking</a:t>
            </a:r>
            <a:r>
              <a:rPr lang="it-IT" sz="1600" b="1" dirty="0" smtClean="0">
                <a:effectLst>
                  <a:outerShdw blurRad="38100" dist="38100" dir="2700000" algn="tl">
                    <a:srgbClr val="000000">
                      <a:alpha val="43137"/>
                    </a:srgbClr>
                  </a:outerShdw>
                </a:effectLst>
              </a:rPr>
              <a:t> </a:t>
            </a:r>
            <a:r>
              <a:rPr lang="it-IT" sz="1600" b="1" dirty="0" err="1" smtClean="0">
                <a:effectLst>
                  <a:outerShdw blurRad="38100" dist="38100" dir="2700000" algn="tl">
                    <a:srgbClr val="000000">
                      <a:alpha val="43137"/>
                    </a:srgbClr>
                  </a:outerShdw>
                </a:effectLst>
              </a:rPr>
              <a:t>appears</a:t>
            </a:r>
            <a:r>
              <a:rPr lang="it-IT" sz="1600" b="1" dirty="0" smtClean="0">
                <a:effectLst>
                  <a:outerShdw blurRad="38100" dist="38100" dir="2700000" algn="tl">
                    <a:srgbClr val="000000">
                      <a:alpha val="43137"/>
                    </a:srgbClr>
                  </a:outerShdw>
                </a:effectLst>
              </a:rPr>
              <a:t> to be… </a:t>
            </a:r>
            <a:endParaRPr lang="en-US" sz="1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2797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4221088" cy="537240"/>
          </a:xfrm>
        </p:spPr>
        <p:txBody>
          <a:bodyPr>
            <a:normAutofit/>
          </a:bodyPr>
          <a:lstStyle/>
          <a:p>
            <a:r>
              <a:rPr lang="it-IT" b="1" dirty="0" smtClean="0">
                <a:solidFill>
                  <a:srgbClr val="C00000"/>
                </a:solidFill>
                <a:effectLst>
                  <a:outerShdw blurRad="38100" dist="38100" dir="2700000" algn="tl">
                    <a:srgbClr val="000000">
                      <a:alpha val="43137"/>
                    </a:srgbClr>
                  </a:outerShdw>
                </a:effectLst>
              </a:rPr>
              <a:t>Cooking Hackers</a:t>
            </a:r>
            <a:endParaRPr lang="it-IT" b="1" dirty="0">
              <a:solidFill>
                <a:srgbClr val="C00000"/>
              </a:solidFill>
              <a:effectLst>
                <a:outerShdw blurRad="38100" dist="38100" dir="2700000" algn="tl">
                  <a:srgbClr val="000000">
                    <a:alpha val="43137"/>
                  </a:srgbClr>
                </a:outerShdw>
              </a:effectLst>
            </a:endParaRPr>
          </a:p>
        </p:txBody>
      </p:sp>
      <p:sp>
        <p:nvSpPr>
          <p:cNvPr id="9" name="Rettangolo arrotondato 8"/>
          <p:cNvSpPr/>
          <p:nvPr/>
        </p:nvSpPr>
        <p:spPr>
          <a:xfrm>
            <a:off x="81283" y="836712"/>
            <a:ext cx="3986661" cy="594928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effectLst>
                  <a:outerShdw blurRad="38100" dist="38100" dir="2700000" algn="tl">
                    <a:srgbClr val="000000">
                      <a:alpha val="43137"/>
                    </a:srgbClr>
                  </a:outerShdw>
                </a:effectLst>
              </a:rPr>
              <a:t>When I say hackers, I don’t mean criminals. There has been a lot of confusion surrounding this terminology, ever since the mass media started reporting computer break-ins. Originally, it was a compliment applied to technically adept computer programmers and system administrators.  If you had a problem with your system and you needed it fixed quickly, you got your best hacker on the job. </a:t>
            </a:r>
            <a:r>
              <a:rPr lang="en-US" sz="1600" b="1" dirty="0">
                <a:solidFill>
                  <a:srgbClr val="FFC000"/>
                </a:solidFill>
                <a:effectLst>
                  <a:outerShdw blurRad="38100" dist="38100" dir="2700000" algn="tl">
                    <a:srgbClr val="000000">
                      <a:alpha val="43137"/>
                    </a:srgbClr>
                  </a:outerShdw>
                </a:effectLst>
              </a:rPr>
              <a:t>They might “hack up” the source code to fix things, because they knew the big picture. While other people may know how different parts of the system work, hackers have the big picture in mind while working on the smallest details</a:t>
            </a:r>
            <a:r>
              <a:rPr lang="en-US" sz="1600" b="1" dirty="0">
                <a:effectLst>
                  <a:outerShdw blurRad="38100" dist="38100" dir="2700000" algn="tl">
                    <a:srgbClr val="000000">
                      <a:alpha val="43137"/>
                    </a:srgbClr>
                  </a:outerShdw>
                </a:effectLst>
              </a:rPr>
              <a:t>. This perspective gives them great flexibility when approaching a problem, because they don’t expect the fi </a:t>
            </a:r>
            <a:r>
              <a:rPr lang="en-US" sz="1600" b="1" dirty="0" err="1">
                <a:effectLst>
                  <a:outerShdw blurRad="38100" dist="38100" dir="2700000" algn="tl">
                    <a:srgbClr val="000000">
                      <a:alpha val="43137"/>
                    </a:srgbClr>
                  </a:outerShdw>
                </a:effectLst>
              </a:rPr>
              <a:t>rst</a:t>
            </a:r>
            <a:r>
              <a:rPr lang="en-US" sz="1600" b="1" dirty="0">
                <a:effectLst>
                  <a:outerShdw blurRad="38100" dist="38100" dir="2700000" algn="tl">
                    <a:srgbClr val="000000">
                      <a:alpha val="43137"/>
                    </a:srgbClr>
                  </a:outerShdw>
                </a:effectLst>
              </a:rPr>
              <a:t> thing that they try to work.</a:t>
            </a:r>
          </a:p>
        </p:txBody>
      </p:sp>
      <p:sp>
        <p:nvSpPr>
          <p:cNvPr id="6" name="Rettangolo arrotondato 5"/>
          <p:cNvSpPr/>
          <p:nvPr/>
        </p:nvSpPr>
        <p:spPr>
          <a:xfrm>
            <a:off x="5004048" y="44624"/>
            <a:ext cx="4032448" cy="410445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effectLst>
                  <a:outerShdw blurRad="38100" dist="38100" dir="2700000" algn="tl">
                    <a:srgbClr val="000000">
                      <a:alpha val="43137"/>
                    </a:srgbClr>
                  </a:outerShdw>
                </a:effectLst>
              </a:rPr>
              <a:t>When the first Web site defacement took place in 1995 for the movie Hackers, the race was on. Web defacement teams sprung up overnight. Groups battled to outdo each other in both quantity and quality of the sites broken into. No one was safe, including The New York Times and the White House. Since then, </a:t>
            </a:r>
            <a:r>
              <a:rPr lang="en-US" sz="1600" b="1" dirty="0">
                <a:solidFill>
                  <a:srgbClr val="FFC000"/>
                </a:solidFill>
                <a:effectLst>
                  <a:outerShdw blurRad="38100" dist="38100" dir="2700000" algn="tl">
                    <a:srgbClr val="000000">
                      <a:alpha val="43137"/>
                    </a:srgbClr>
                  </a:outerShdw>
                </a:effectLst>
              </a:rPr>
              <a:t>the large majority of criminal hacking online is performed by “script-kiddies”—those who have the tools but not the knowledge. </a:t>
            </a:r>
          </a:p>
        </p:txBody>
      </p:sp>
      <p:sp>
        <p:nvSpPr>
          <p:cNvPr id="7" name="Rettangolo arrotondato 6"/>
          <p:cNvSpPr/>
          <p:nvPr/>
        </p:nvSpPr>
        <p:spPr>
          <a:xfrm>
            <a:off x="4644008" y="4293096"/>
            <a:ext cx="4427984"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effectLst>
                  <a:outerShdw blurRad="38100" dist="38100" dir="2700000" algn="tl">
                    <a:srgbClr val="000000">
                      <a:alpha val="43137"/>
                    </a:srgbClr>
                  </a:outerShdw>
                </a:effectLst>
              </a:rPr>
              <a:t>Jeff Moss</a:t>
            </a:r>
          </a:p>
          <a:p>
            <a:pPr algn="ctr"/>
            <a:r>
              <a:rPr lang="en-US" sz="1600" b="1" dirty="0" smtClean="0">
                <a:effectLst>
                  <a:outerShdw blurRad="38100" dist="38100" dir="2700000" algn="tl">
                    <a:srgbClr val="000000">
                      <a:alpha val="43137"/>
                    </a:srgbClr>
                  </a:outerShdw>
                </a:effectLst>
              </a:rPr>
              <a:t>Preface </a:t>
            </a:r>
            <a:r>
              <a:rPr lang="en-US" sz="1600" b="1" dirty="0">
                <a:effectLst>
                  <a:outerShdw blurRad="38100" dist="38100" dir="2700000" algn="tl">
                    <a:srgbClr val="000000">
                      <a:alpha val="43137"/>
                    </a:srgbClr>
                  </a:outerShdw>
                </a:effectLst>
              </a:rPr>
              <a:t>to “How to Own the Box</a:t>
            </a:r>
            <a:r>
              <a:rPr lang="en-US" sz="1600" b="1" dirty="0" smtClean="0">
                <a:effectLst>
                  <a:outerShdw blurRad="38100" dist="38100" dir="2700000" algn="tl">
                    <a:srgbClr val="000000">
                      <a:alpha val="43137"/>
                    </a:srgbClr>
                  </a:outerShdw>
                </a:effectLst>
              </a:rPr>
              <a:t>” (2003)</a:t>
            </a:r>
            <a:endParaRPr lang="en-US" sz="1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6027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23928" y="5164256"/>
            <a:ext cx="5184576" cy="1505104"/>
          </a:xfr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en-US" sz="2000" b="0" i="1" dirty="0">
                <a:solidFill>
                  <a:schemeClr val="accent6">
                    <a:lumMod val="75000"/>
                  </a:schemeClr>
                </a:solidFill>
              </a:rPr>
              <a:t>The true story of Molecular Cuisine</a:t>
            </a:r>
            <a:r>
              <a:rPr lang="it-IT" sz="1800" b="0" dirty="0">
                <a:solidFill>
                  <a:prstClr val="black"/>
                </a:solidFill>
                <a:effectLst/>
              </a:rPr>
              <a:t/>
            </a:r>
            <a:br>
              <a:rPr lang="it-IT" sz="1800" b="0" dirty="0">
                <a:solidFill>
                  <a:prstClr val="black"/>
                </a:solidFill>
                <a:effectLst/>
              </a:rPr>
            </a:br>
            <a:endParaRPr lang="it-IT" dirty="0"/>
          </a:p>
        </p:txBody>
      </p:sp>
      <p:sp>
        <p:nvSpPr>
          <p:cNvPr id="3" name="Segnaposto contenuto 2"/>
          <p:cNvSpPr>
            <a:spLocks noGrp="1"/>
          </p:cNvSpPr>
          <p:nvPr>
            <p:ph sz="quarter" idx="13"/>
          </p:nvPr>
        </p:nvSpPr>
        <p:spPr>
          <a:xfrm>
            <a:off x="1143000" y="371480"/>
            <a:ext cx="4221088" cy="537240"/>
          </a:xfrm>
        </p:spPr>
        <p:txBody>
          <a:bodyPr>
            <a:normAutofit/>
          </a:bodyPr>
          <a:lstStyle/>
          <a:p>
            <a:r>
              <a:rPr lang="it-IT" b="1" dirty="0" err="1" smtClean="0">
                <a:solidFill>
                  <a:srgbClr val="C00000"/>
                </a:solidFill>
                <a:effectLst>
                  <a:outerShdw blurRad="38100" dist="38100" dir="2700000" algn="tl">
                    <a:srgbClr val="000000">
                      <a:alpha val="43137"/>
                    </a:srgbClr>
                  </a:outerShdw>
                </a:effectLst>
              </a:rPr>
              <a:t>What</a:t>
            </a:r>
            <a:r>
              <a:rPr lang="it-IT" b="1" dirty="0" smtClean="0">
                <a:solidFill>
                  <a:srgbClr val="C00000"/>
                </a:solidFill>
                <a:effectLst>
                  <a:outerShdw blurRad="38100" dist="38100" dir="2700000" algn="tl">
                    <a:srgbClr val="000000">
                      <a:alpha val="43137"/>
                    </a:srgbClr>
                  </a:outerShdw>
                </a:effectLst>
              </a:rPr>
              <a:t> </a:t>
            </a:r>
            <a:r>
              <a:rPr lang="it-IT" b="1" dirty="0" err="1" smtClean="0">
                <a:solidFill>
                  <a:srgbClr val="C00000"/>
                </a:solidFill>
                <a:effectLst>
                  <a:outerShdw blurRad="38100" dist="38100" dir="2700000" algn="tl">
                    <a:srgbClr val="000000">
                      <a:alpha val="43137"/>
                    </a:srgbClr>
                  </a:outerShdw>
                </a:effectLst>
              </a:rPr>
              <a:t>about</a:t>
            </a:r>
            <a:r>
              <a:rPr lang="it-IT" b="1" dirty="0" smtClean="0">
                <a:solidFill>
                  <a:srgbClr val="C00000"/>
                </a:solidFill>
                <a:effectLst>
                  <a:outerShdw blurRad="38100" dist="38100" dir="2700000" algn="tl">
                    <a:srgbClr val="000000">
                      <a:alpha val="43137"/>
                    </a:srgbClr>
                  </a:outerShdw>
                </a:effectLst>
              </a:rPr>
              <a:t> the future?</a:t>
            </a:r>
            <a:endParaRPr lang="it-IT" b="1" dirty="0">
              <a:solidFill>
                <a:srgbClr val="C00000"/>
              </a:solidFill>
              <a:effectLst>
                <a:outerShdw blurRad="38100" dist="38100" dir="2700000" algn="tl">
                  <a:srgbClr val="000000">
                    <a:alpha val="43137"/>
                  </a:srgbClr>
                </a:outerShdw>
              </a:effectLst>
            </a:endParaRPr>
          </a:p>
        </p:txBody>
      </p:sp>
      <p:sp>
        <p:nvSpPr>
          <p:cNvPr id="9" name="Rettangolo arrotondato 8"/>
          <p:cNvSpPr/>
          <p:nvPr/>
        </p:nvSpPr>
        <p:spPr>
          <a:xfrm>
            <a:off x="395536" y="1268760"/>
            <a:ext cx="7632848" cy="1800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smtClean="0">
                <a:effectLst>
                  <a:outerShdw blurRad="38100" dist="38100" dir="2700000" algn="tl">
                    <a:srgbClr val="000000">
                      <a:alpha val="43137"/>
                    </a:srgbClr>
                  </a:outerShdw>
                </a:effectLst>
              </a:rPr>
              <a:t>…When </a:t>
            </a:r>
            <a:r>
              <a:rPr lang="en-US" sz="1600" b="1" dirty="0">
                <a:effectLst>
                  <a:outerShdw blurRad="38100" dist="38100" dir="2700000" algn="tl">
                    <a:srgbClr val="000000">
                      <a:alpha val="43137"/>
                    </a:srgbClr>
                  </a:outerShdw>
                </a:effectLst>
              </a:rPr>
              <a:t>the movie War Games came out in 1983, it galvanized my generation and got me into hacking. Much like that fictitious movie introduced hacking to the public, I hope this book  inspires and motivates a new generation of people to challenge common perceptions and keep asking themselves, </a:t>
            </a:r>
          </a:p>
        </p:txBody>
      </p:sp>
      <p:sp>
        <p:nvSpPr>
          <p:cNvPr id="7" name="Rettangolo arrotondato 6"/>
          <p:cNvSpPr/>
          <p:nvPr/>
        </p:nvSpPr>
        <p:spPr>
          <a:xfrm>
            <a:off x="2051720" y="3717032"/>
            <a:ext cx="4680520" cy="936104"/>
          </a:xfrm>
          <a:prstGeom prst="roundRect">
            <a:avLst/>
          </a:prstGeom>
          <a:gradFill>
            <a:gsLst>
              <a:gs pos="0">
                <a:srgbClr val="C00000"/>
              </a:gs>
              <a:gs pos="100000">
                <a:srgbClr val="FF0000"/>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5400" b="1" dirty="0">
                <a:effectLst>
                  <a:outerShdw blurRad="38100" dist="38100" dir="2700000" algn="tl">
                    <a:srgbClr val="000000">
                      <a:alpha val="43137"/>
                    </a:srgbClr>
                  </a:outerShdw>
                </a:effectLst>
              </a:rPr>
              <a:t>“</a:t>
            </a:r>
            <a:r>
              <a:rPr lang="it-IT" sz="5400" b="1" dirty="0" err="1">
                <a:effectLst>
                  <a:outerShdw blurRad="38100" dist="38100" dir="2700000" algn="tl">
                    <a:srgbClr val="000000">
                      <a:alpha val="43137"/>
                    </a:srgbClr>
                  </a:outerShdw>
                </a:effectLst>
              </a:rPr>
              <a:t>What</a:t>
            </a:r>
            <a:r>
              <a:rPr lang="it-IT" sz="5400" b="1" dirty="0">
                <a:effectLst>
                  <a:outerShdw blurRad="38100" dist="38100" dir="2700000" algn="tl">
                    <a:srgbClr val="000000">
                      <a:alpha val="43137"/>
                    </a:srgbClr>
                  </a:outerShdw>
                </a:effectLst>
              </a:rPr>
              <a:t> </a:t>
            </a:r>
            <a:r>
              <a:rPr lang="it-IT" sz="5400" b="1" dirty="0" err="1">
                <a:effectLst>
                  <a:outerShdw blurRad="38100" dist="38100" dir="2700000" algn="tl">
                    <a:srgbClr val="000000">
                      <a:alpha val="43137"/>
                    </a:srgbClr>
                  </a:outerShdw>
                </a:effectLst>
              </a:rPr>
              <a:t>if</a:t>
            </a:r>
            <a:r>
              <a:rPr lang="it-IT" sz="5400"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13054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0" presetClass="emph" presetSubtype="0" fill="hold" grpId="1" nodeType="clickEffect">
                                  <p:stCondLst>
                                    <p:cond delay="0"/>
                                  </p:stCondLst>
                                  <p:childTnLst>
                                    <p:animClr clrSpc="hsl" dir="cw">
                                      <p:cBhvr override="childStyle">
                                        <p:cTn id="22" dur="500" fill="hold"/>
                                        <p:tgtEl>
                                          <p:spTgt spid="7"/>
                                        </p:tgtEl>
                                        <p:attrNameLst>
                                          <p:attrName>style.color</p:attrName>
                                        </p:attrNameLst>
                                      </p:cBhvr>
                                      <p:by>
                                        <p:hsl h="0" s="12549" l="25098"/>
                                      </p:by>
                                    </p:animClr>
                                    <p:animClr clrSpc="hsl" dir="cw">
                                      <p:cBhvr>
                                        <p:cTn id="23" dur="500" fill="hold"/>
                                        <p:tgtEl>
                                          <p:spTgt spid="7"/>
                                        </p:tgtEl>
                                        <p:attrNameLst>
                                          <p:attrName>fillcolor</p:attrName>
                                        </p:attrNameLst>
                                      </p:cBhvr>
                                      <p:by>
                                        <p:hsl h="0" s="12549" l="25098"/>
                                      </p:by>
                                    </p:animClr>
                                    <p:animClr clrSpc="hsl" dir="cw">
                                      <p:cBhvr>
                                        <p:cTn id="24" dur="500" fill="hold"/>
                                        <p:tgtEl>
                                          <p:spTgt spid="7"/>
                                        </p:tgtEl>
                                        <p:attrNameLst>
                                          <p:attrName>stroke.color</p:attrName>
                                        </p:attrNameLst>
                                      </p:cBhvr>
                                      <p:by>
                                        <p:hsl h="0" s="12549" l="25098"/>
                                      </p:by>
                                    </p:animClr>
                                    <p:set>
                                      <p:cBhvr>
                                        <p:cTn id="25" dur="500" fill="hold"/>
                                        <p:tgtEl>
                                          <p:spTgt spid="7"/>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6" presetClass="emph" presetSubtype="0" fill="hold" grpId="2" nodeType="clickEffect">
                                  <p:stCondLst>
                                    <p:cond delay="0"/>
                                  </p:stCondLst>
                                  <p:childTnLst>
                                    <p:animScale>
                                      <p:cBhvr>
                                        <p:cTn id="29"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7" grpId="1" animBg="1"/>
      <p:bldP spid="7" grpId="2" animBg="1"/>
    </p:bldLst>
  </p:timing>
</p:sld>
</file>

<file path=ppt/theme/theme1.xml><?xml version="1.0" encoding="utf-8"?>
<a:theme xmlns:a="http://schemas.openxmlformats.org/drawingml/2006/main" name="Elica">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3056</TotalTime>
  <Words>1378</Words>
  <Application>Microsoft Office PowerPoint</Application>
  <PresentationFormat>Presentazione su schermo (4:3)</PresentationFormat>
  <Paragraphs>187</Paragraphs>
  <Slides>43</Slides>
  <Notes>0</Notes>
  <HiddenSlides>0</HiddenSlides>
  <MMClips>3</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43</vt:i4>
      </vt:variant>
    </vt:vector>
  </HeadingPairs>
  <TitlesOfParts>
    <vt:vector size="47" baseType="lpstr">
      <vt:lpstr>Georgia</vt:lpstr>
      <vt:lpstr>Gill Sans MT</vt:lpstr>
      <vt:lpstr>Trebuchet MS</vt:lpstr>
      <vt:lpstr>Elica</vt:lpstr>
      <vt:lpstr>Presentazione standard di PowerPoint</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Presentazione standard di PowerPoint</vt:lpstr>
      <vt:lpstr>C00k1ng Hack3rz   The true story of Molecular Cuisine </vt:lpstr>
      <vt:lpstr>C00k1ng Hack3rz   The true story of Molecular Cuisine </vt:lpstr>
      <vt:lpstr>Presentazione standard di PowerPoint</vt:lpstr>
      <vt:lpstr>Presentazione standard di PowerPoint</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C00k1ng Hack3rz   The true story of Molecular Cuisine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C00k1ng Hack3rz   The true story of Molecular Cuisine </vt:lpstr>
      <vt:lpstr>C00k1ng Hack3rz   The true story of Molecular Cuisine </vt:lpstr>
      <vt:lpstr>C00k1ng Hack3rz   The true story of Molecular Cuisine </vt:lpstr>
      <vt:lpstr>C00k1ng Hack3rz   The true story of Molecular Cuisine </vt:lpstr>
    </vt:vector>
  </TitlesOfParts>
  <Company>Università di Parma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C00k1ng Hack3rz The true story of Molecular Cuisine</dc:title>
  <dc:creator>Davide Cassi</dc:creator>
  <cp:lastModifiedBy>Davide</cp:lastModifiedBy>
  <cp:revision>81</cp:revision>
  <dcterms:created xsi:type="dcterms:W3CDTF">2012-04-16T20:09:12Z</dcterms:created>
  <dcterms:modified xsi:type="dcterms:W3CDTF">2017-09-06T20:35:41Z</dcterms:modified>
</cp:coreProperties>
</file>