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70" r:id="rId4"/>
    <p:sldId id="262" r:id="rId5"/>
    <p:sldId id="271" r:id="rId6"/>
    <p:sldId id="272" r:id="rId7"/>
    <p:sldId id="257" r:id="rId8"/>
    <p:sldId id="258" r:id="rId9"/>
    <p:sldId id="259" r:id="rId10"/>
    <p:sldId id="260" r:id="rId11"/>
    <p:sldId id="261" r:id="rId12"/>
    <p:sldId id="263" r:id="rId13"/>
    <p:sldId id="268" r:id="rId14"/>
    <p:sldId id="264" r:id="rId15"/>
    <p:sldId id="278" r:id="rId16"/>
    <p:sldId id="281" r:id="rId17"/>
    <p:sldId id="282" r:id="rId18"/>
    <p:sldId id="276" r:id="rId19"/>
    <p:sldId id="279" r:id="rId20"/>
    <p:sldId id="273" r:id="rId21"/>
    <p:sldId id="274" r:id="rId22"/>
    <p:sldId id="280" r:id="rId23"/>
    <p:sldId id="275" r:id="rId24"/>
    <p:sldId id="286" r:id="rId25"/>
    <p:sldId id="287" r:id="rId26"/>
    <p:sldId id="284" r:id="rId27"/>
    <p:sldId id="285" r:id="rId28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1" d="100"/>
          <a:sy n="91" d="100"/>
        </p:scale>
        <p:origin x="-456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16D3A-9429-44DA-B666-2AE350AE14F5}" type="datetimeFigureOut">
              <a:rPr lang="it-IT" smtClean="0"/>
              <a:pPr/>
              <a:t>09/09/2017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61F99-7443-482B-8F9C-78380405417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590556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16D3A-9429-44DA-B666-2AE350AE14F5}" type="datetimeFigureOut">
              <a:rPr lang="it-IT" smtClean="0"/>
              <a:pPr/>
              <a:t>09/09/2017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61F99-7443-482B-8F9C-78380405417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197518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16D3A-9429-44DA-B666-2AE350AE14F5}" type="datetimeFigureOut">
              <a:rPr lang="it-IT" smtClean="0"/>
              <a:pPr/>
              <a:t>09/09/2017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61F99-7443-482B-8F9C-78380405417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330849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16D3A-9429-44DA-B666-2AE350AE14F5}" type="datetimeFigureOut">
              <a:rPr lang="it-IT" smtClean="0"/>
              <a:pPr/>
              <a:t>09/09/2017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61F99-7443-482B-8F9C-78380405417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652094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16D3A-9429-44DA-B666-2AE350AE14F5}" type="datetimeFigureOut">
              <a:rPr lang="it-IT" smtClean="0"/>
              <a:pPr/>
              <a:t>09/09/2017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61F99-7443-482B-8F9C-78380405417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938286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16D3A-9429-44DA-B666-2AE350AE14F5}" type="datetimeFigureOut">
              <a:rPr lang="it-IT" smtClean="0"/>
              <a:pPr/>
              <a:t>09/09/2017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61F99-7443-482B-8F9C-78380405417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270018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16D3A-9429-44DA-B666-2AE350AE14F5}" type="datetimeFigureOut">
              <a:rPr lang="it-IT" smtClean="0"/>
              <a:pPr/>
              <a:t>09/09/2017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61F99-7443-482B-8F9C-78380405417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732601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16D3A-9429-44DA-B666-2AE350AE14F5}" type="datetimeFigureOut">
              <a:rPr lang="it-IT" smtClean="0"/>
              <a:pPr/>
              <a:t>09/09/2017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61F99-7443-482B-8F9C-78380405417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943761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16D3A-9429-44DA-B666-2AE350AE14F5}" type="datetimeFigureOut">
              <a:rPr lang="it-IT" smtClean="0"/>
              <a:pPr/>
              <a:t>09/09/2017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61F99-7443-482B-8F9C-78380405417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780548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16D3A-9429-44DA-B666-2AE350AE14F5}" type="datetimeFigureOut">
              <a:rPr lang="it-IT" smtClean="0"/>
              <a:pPr/>
              <a:t>09/09/2017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61F99-7443-482B-8F9C-78380405417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16746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16D3A-9429-44DA-B666-2AE350AE14F5}" type="datetimeFigureOut">
              <a:rPr lang="it-IT" smtClean="0"/>
              <a:pPr/>
              <a:t>09/09/2017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61F99-7443-482B-8F9C-78380405417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512615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516D3A-9429-44DA-B666-2AE350AE14F5}" type="datetimeFigureOut">
              <a:rPr lang="it-IT" smtClean="0"/>
              <a:pPr/>
              <a:t>09/09/2017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161F99-7443-482B-8F9C-78380405417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216863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2950" y="762000"/>
            <a:ext cx="5391150" cy="2667000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7324725" y="5124450"/>
            <a:ext cx="39293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chemeClr val="bg1"/>
                </a:solidFill>
              </a:rPr>
              <a:t>Alberto Fiorillo</a:t>
            </a:r>
            <a:br>
              <a:rPr lang="it-IT" dirty="0" smtClean="0">
                <a:solidFill>
                  <a:schemeClr val="bg1"/>
                </a:solidFill>
              </a:rPr>
            </a:br>
            <a:r>
              <a:rPr lang="it-IT" dirty="0" smtClean="0">
                <a:solidFill>
                  <a:schemeClr val="bg1"/>
                </a:solidFill>
              </a:rPr>
              <a:t>Responsabile Aree Urbane Legambiente</a:t>
            </a:r>
            <a:endParaRPr 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44538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330073" y="1163530"/>
            <a:ext cx="6276977" cy="4711917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64374" y="380999"/>
            <a:ext cx="6637200" cy="6276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98888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7462" y="0"/>
            <a:ext cx="102842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302088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76000" y="262711"/>
            <a:ext cx="7484646" cy="6286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08238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2" cstate="print"/>
          <a:srcRect l="23067" r="23322"/>
          <a:stretch/>
        </p:blipFill>
        <p:spPr>
          <a:xfrm>
            <a:off x="1840275" y="180975"/>
            <a:ext cx="8676000" cy="6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3437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04128" y="313674"/>
            <a:ext cx="9583743" cy="6230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406273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3500" y="166687"/>
            <a:ext cx="9525000" cy="652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19470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95475" y="175412"/>
            <a:ext cx="8147384" cy="6501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96127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66925" y="253536"/>
            <a:ext cx="8010526" cy="639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901246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98858" y="171451"/>
            <a:ext cx="8965397" cy="6499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727222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90675" y="115565"/>
            <a:ext cx="9086850" cy="6573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252795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43051" y="163862"/>
            <a:ext cx="9020174" cy="6539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288357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349" y="342900"/>
            <a:ext cx="6315075" cy="4210050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66898" y="2447925"/>
            <a:ext cx="6316003" cy="4212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396399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5695" y="719093"/>
            <a:ext cx="6480610" cy="541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845903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675" y="1285875"/>
            <a:ext cx="12044090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945169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49" y="833140"/>
            <a:ext cx="11715115" cy="5491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634449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025" y="646271"/>
            <a:ext cx="5895473" cy="560070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81725" y="646272"/>
            <a:ext cx="5895473" cy="560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809716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8832" y="276226"/>
            <a:ext cx="11288818" cy="634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512897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0815" y="638174"/>
            <a:ext cx="11846560" cy="555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888142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86516" y="301481"/>
            <a:ext cx="10418967" cy="6255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961206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9107" y="307577"/>
            <a:ext cx="9333785" cy="6242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031801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6800" y="172810"/>
            <a:ext cx="10048875" cy="6459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362700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50" y="108876"/>
            <a:ext cx="11696700" cy="6577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010807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6577" y="387178"/>
            <a:ext cx="11852836" cy="613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153369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6125" y="205946"/>
            <a:ext cx="11364555" cy="6392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02440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0174" y="667272"/>
            <a:ext cx="11851651" cy="5523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325722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631" y="619125"/>
            <a:ext cx="11926712" cy="5733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458099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611</TotalTime>
  <Words>2</Words>
  <Application>Microsoft Office PowerPoint</Application>
  <PresentationFormat>Personalizzato</PresentationFormat>
  <Paragraphs>1</Paragraphs>
  <Slides>27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27</vt:i4>
      </vt:variant>
    </vt:vector>
  </HeadingPairs>
  <TitlesOfParts>
    <vt:vector size="28" baseType="lpstr">
      <vt:lpstr>Tema di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Alberto Fiorillo</dc:creator>
  <cp:lastModifiedBy>Alberto Fiorillo</cp:lastModifiedBy>
  <cp:revision>28</cp:revision>
  <dcterms:created xsi:type="dcterms:W3CDTF">2017-09-07T12:20:48Z</dcterms:created>
  <dcterms:modified xsi:type="dcterms:W3CDTF">2017-09-09T11:05:22Z</dcterms:modified>
</cp:coreProperties>
</file>