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wmv" ContentType="video/x-ms-wm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0" r:id="rId1"/>
  </p:sldMasterIdLst>
  <p:sldIdLst>
    <p:sldId id="287" r:id="rId2"/>
    <p:sldId id="256" r:id="rId3"/>
    <p:sldId id="257" r:id="rId4"/>
    <p:sldId id="261" r:id="rId5"/>
    <p:sldId id="259" r:id="rId6"/>
    <p:sldId id="260" r:id="rId7"/>
    <p:sldId id="262" r:id="rId8"/>
    <p:sldId id="263" r:id="rId9"/>
    <p:sldId id="264" r:id="rId10"/>
    <p:sldId id="265" r:id="rId11"/>
    <p:sldId id="266" r:id="rId12"/>
    <p:sldId id="267" r:id="rId13"/>
    <p:sldId id="268" r:id="rId14"/>
    <p:sldId id="269" r:id="rId15"/>
    <p:sldId id="270" r:id="rId16"/>
    <p:sldId id="271" r:id="rId17"/>
    <p:sldId id="288" r:id="rId18"/>
    <p:sldId id="289" r:id="rId19"/>
    <p:sldId id="272" r:id="rId20"/>
    <p:sldId id="273" r:id="rId21"/>
    <p:sldId id="274" r:id="rId22"/>
    <p:sldId id="275" r:id="rId23"/>
    <p:sldId id="276" r:id="rId24"/>
    <p:sldId id="277" r:id="rId25"/>
    <p:sldId id="278" r:id="rId26"/>
    <p:sldId id="279" r:id="rId27"/>
    <p:sldId id="280" r:id="rId28"/>
    <p:sldId id="290" r:id="rId29"/>
    <p:sldId id="291" r:id="rId30"/>
    <p:sldId id="292" r:id="rId31"/>
    <p:sldId id="293" r:id="rId32"/>
    <p:sldId id="294" r:id="rId33"/>
    <p:sldId id="295" r:id="rId34"/>
    <p:sldId id="296" r:id="rId35"/>
    <p:sldId id="297" r:id="rId36"/>
    <p:sldId id="298" r:id="rId37"/>
    <p:sldId id="299" r:id="rId38"/>
    <p:sldId id="300" r:id="rId39"/>
    <p:sldId id="301" r:id="rId40"/>
    <p:sldId id="302" r:id="rId41"/>
    <p:sldId id="303" r:id="rId42"/>
    <p:sldId id="304" r:id="rId43"/>
    <p:sldId id="305" r:id="rId44"/>
    <p:sldId id="282" r:id="rId45"/>
    <p:sldId id="283" r:id="rId46"/>
    <p:sldId id="284" r:id="rId47"/>
    <p:sldId id="285" r:id="rId48"/>
    <p:sldId id="286"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74" autoAdjust="0"/>
    <p:restoredTop sz="94660"/>
  </p:normalViewPr>
  <p:slideViewPr>
    <p:cSldViewPr>
      <p:cViewPr varScale="1">
        <p:scale>
          <a:sx n="70" d="100"/>
          <a:sy n="70" d="100"/>
        </p:scale>
        <p:origin x="140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diagrams/colors1.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5">
  <dgm:title val=""/>
  <dgm:desc val=""/>
  <dgm:catLst>
    <dgm:cat type="accent6" pri="11500"/>
  </dgm:catLst>
  <dgm:styleLbl name="node0">
    <dgm:fillClrLst meth="cycle">
      <a:schemeClr val="accent6">
        <a:alpha val="80000"/>
      </a:schemeClr>
    </dgm:fillClrLst>
    <dgm:linClrLst meth="repeat">
      <a:schemeClr val="lt1"/>
    </dgm:linClrLst>
    <dgm:effectClrLst/>
    <dgm:txLinClrLst/>
    <dgm:txFillClrLst/>
    <dgm:txEffectClrLst/>
  </dgm:styleLbl>
  <dgm:styleLbl name="alignNode1">
    <dgm:fillClrLst>
      <a:schemeClr val="accent6">
        <a:alpha val="90000"/>
      </a:schemeClr>
      <a:schemeClr val="accent6">
        <a:alpha val="50000"/>
      </a:schemeClr>
    </dgm:fillClrLst>
    <dgm:linClrLst>
      <a:schemeClr val="accent6">
        <a:alpha val="90000"/>
      </a:schemeClr>
      <a:schemeClr val="accent6">
        <a:alpha val="50000"/>
      </a:schemeClr>
    </dgm:linClrLst>
    <dgm:effectClrLst/>
    <dgm:txLinClrLst/>
    <dgm:txFillClrLst/>
    <dgm:txEffectClrLst/>
  </dgm:styleLbl>
  <dgm:styleLbl name="node1">
    <dgm:fillClrLst>
      <a:schemeClr val="accent6">
        <a:alpha val="90000"/>
      </a:schemeClr>
      <a:schemeClr val="accent6">
        <a:alpha val="50000"/>
      </a:schemeClr>
    </dgm:fillClrLst>
    <dgm:linClrLst meth="repeat">
      <a:schemeClr val="lt1"/>
    </dgm:linClrLst>
    <dgm:effectClrLst/>
    <dgm:txLinClrLst/>
    <dgm:txFillClrLst/>
    <dgm:txEffectClrLst/>
  </dgm:styleLbl>
  <dgm:styleLbl name="lnNode1">
    <dgm:fillClrLst>
      <a:schemeClr val="accent6">
        <a:shade val="90000"/>
      </a:schemeClr>
      <a:schemeClr val="accent6">
        <a:tint val="50000"/>
        <a:alpha val="5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alpha val="80000"/>
      </a:schemeClr>
    </dgm:fillClrLst>
    <dgm:linClrLst meth="repeat">
      <a:schemeClr val="lt1"/>
    </dgm:linClrLst>
    <dgm:effectClrLst/>
    <dgm:txLinClrLst/>
    <dgm:txFillClrLst/>
    <dgm:txEffectClrLst/>
  </dgm:styleLbl>
  <dgm:styleLbl name="node2">
    <dgm:fillClrLst>
      <a:schemeClr val="accent6">
        <a:alpha val="70000"/>
      </a:schemeClr>
    </dgm:fillClrLst>
    <dgm:linClrLst meth="repeat">
      <a:schemeClr val="lt1"/>
    </dgm:linClrLst>
    <dgm:effectClrLst/>
    <dgm:txLinClrLst/>
    <dgm:txFillClrLst/>
    <dgm:txEffectClrLst/>
  </dgm:styleLbl>
  <dgm:styleLbl name="node3">
    <dgm:fillClrLst>
      <a:schemeClr val="accent6">
        <a:alpha val="50000"/>
      </a:schemeClr>
    </dgm:fillClrLst>
    <dgm:linClrLst meth="repeat">
      <a:schemeClr val="lt1"/>
    </dgm:linClrLst>
    <dgm:effectClrLst/>
    <dgm:txLinClrLst/>
    <dgm:txFillClrLst/>
    <dgm:txEffectClrLst/>
  </dgm:styleLbl>
  <dgm:styleLbl name="node4">
    <dgm:fillClrLst>
      <a:schemeClr val="accent6">
        <a:alpha val="30000"/>
      </a:schemeClr>
    </dgm:fillClrLst>
    <dgm:linClrLst meth="repeat">
      <a:schemeClr val="lt1"/>
    </dgm:linClrLst>
    <dgm:effectClrLst/>
    <dgm:txLinClrLst/>
    <dgm:txFillClrLst/>
    <dgm:txEffectClrLst/>
  </dgm:styleLbl>
  <dgm:styleLbl name="fgImgPlace1">
    <dgm:fillClrLst>
      <a:schemeClr val="accent6">
        <a:tint val="50000"/>
        <a:alpha val="90000"/>
      </a:schemeClr>
      <a:schemeClr val="accent6">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f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bgSibTrans2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dgm:txEffectClrLst/>
  </dgm:styleLbl>
  <dgm:styleLbl name="sibTrans1D1">
    <dgm:fillClrLst>
      <a:schemeClr val="accent6">
        <a:shade val="90000"/>
      </a:schemeClr>
      <a:schemeClr val="accent6">
        <a:tint val="50000"/>
      </a:schemeClr>
    </dgm:fillClrLst>
    <dgm:linClrLst>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alpha val="90000"/>
      </a:schemeClr>
    </dgm:fillClrLst>
    <dgm:linClrLst meth="repeat">
      <a:schemeClr val="lt1"/>
    </dgm:linClrLst>
    <dgm:effectClrLst/>
    <dgm:txLinClrLst/>
    <dgm:txFillClrLst/>
    <dgm:txEffectClrLst/>
  </dgm:styleLbl>
  <dgm:styleLbl name="asst1">
    <dgm:fillClrLst meth="repeat">
      <a:schemeClr val="accent6">
        <a:alpha val="90000"/>
      </a:schemeClr>
    </dgm:fillClrLst>
    <dgm:linClrLst meth="repeat">
      <a:schemeClr val="lt1"/>
    </dgm:linClrLst>
    <dgm:effectClrLst/>
    <dgm:txLinClrLst/>
    <dgm:txFillClrLst/>
    <dgm:txEffectClrLst/>
  </dgm:styleLbl>
  <dgm:styleLbl name="asst2">
    <dgm:fillClrLst>
      <a:schemeClr val="accent6">
        <a:alpha val="90000"/>
      </a:schemeClr>
    </dgm:fillClrLst>
    <dgm:linClrLst meth="repeat">
      <a:schemeClr val="lt1"/>
    </dgm:linClrLst>
    <dgm:effectClrLst/>
    <dgm:txLinClrLst/>
    <dgm:txFillClrLst/>
    <dgm:txEffectClrLst/>
  </dgm:styleLbl>
  <dgm:styleLbl name="asst3">
    <dgm:fillClrLst>
      <a:schemeClr val="accent6">
        <a:alpha val="70000"/>
      </a:schemeClr>
    </dgm:fillClrLst>
    <dgm:linClrLst meth="repeat">
      <a:schemeClr val="lt1"/>
    </dgm:linClrLst>
    <dgm:effectClrLst/>
    <dgm:txLinClrLst/>
    <dgm:txFillClrLst/>
    <dgm:txEffectClrLst/>
  </dgm:styleLbl>
  <dgm:styleLbl name="asst4">
    <dgm:fillClrLst>
      <a:schemeClr val="accent6">
        <a:alpha val="50000"/>
      </a:schemeClr>
    </dgm:fillClrLst>
    <dgm:linClrLst meth="repeat">
      <a:schemeClr val="lt1"/>
    </dgm:linClrLst>
    <dgm:effectClrLst/>
    <dgm:txLinClrLst/>
    <dgm:txFillClrLst/>
    <dgm:txEffectClrLst/>
  </dgm:styleLbl>
  <dgm:styleLbl name="parChTrans2D1">
    <dgm:fillClrLst meth="repeat">
      <a:schemeClr val="accent6">
        <a:shade val="8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6">
        <a:alpha val="90000"/>
      </a:schemeClr>
      <a:schemeClr val="accent6">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a:schemeClr val="accent6">
        <a:alpha val="90000"/>
        <a:tint val="40000"/>
      </a:schemeClr>
      <a:schemeClr val="accent6">
        <a:alpha val="5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4">
  <dgm:title val=""/>
  <dgm:desc val=""/>
  <dgm:catLst>
    <dgm:cat type="accent1" pri="11400"/>
  </dgm:catLst>
  <dgm:styleLbl name="node0">
    <dgm:fillClrLst meth="cycle">
      <a:schemeClr val="accent1">
        <a:shade val="60000"/>
      </a:schemeClr>
    </dgm:fillClrLst>
    <dgm:linClrLst meth="repeat">
      <a:schemeClr val="lt1"/>
    </dgm:linClrLst>
    <dgm:effectClrLst/>
    <dgm:txLinClrLst/>
    <dgm:txFillClrLst/>
    <dgm:txEffectClrLst/>
  </dgm:styleLbl>
  <dgm:styleLbl name="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alignNode1">
    <dgm:fillClrLst meth="cycle">
      <a:schemeClr val="accent1">
        <a:shade val="50000"/>
      </a:schemeClr>
      <a:schemeClr val="accent1">
        <a:tint val="55000"/>
      </a:schemeClr>
    </dgm:fillClrLst>
    <dgm:linClrLst meth="cycle">
      <a:schemeClr val="accent1">
        <a:shade val="50000"/>
      </a:schemeClr>
      <a:schemeClr val="accent1">
        <a:tint val="55000"/>
      </a:schemeClr>
    </dgm:linClrLst>
    <dgm:effectClrLst/>
    <dgm:txLinClrLst/>
    <dgm:txFillClrLst/>
    <dgm:txEffectClrLst/>
  </dgm:styleLbl>
  <dgm:styleLbl name="lnNode1">
    <dgm:fillClrLst meth="cycle">
      <a:schemeClr val="accent1">
        <a:shade val="50000"/>
      </a:schemeClr>
      <a:schemeClr val="accent1">
        <a:tint val="55000"/>
      </a:schemeClr>
    </dgm:fillClrLst>
    <dgm:linClrLst meth="repeat">
      <a:schemeClr val="lt1"/>
    </dgm:linClrLst>
    <dgm:effectClrLst/>
    <dgm:txLinClrLst/>
    <dgm:txFillClrLst/>
    <dgm:txEffectClrLst/>
  </dgm:styleLbl>
  <dgm:styleLbl name="vennNode1">
    <dgm:fillClrLst meth="cycle">
      <a:schemeClr val="accent1">
        <a:shade val="80000"/>
        <a:alpha val="50000"/>
      </a:schemeClr>
      <a:schemeClr val="accent1">
        <a:tint val="50000"/>
        <a:alpha val="50000"/>
      </a:schemeClr>
    </dgm:fillClrLst>
    <dgm:linClrLst meth="repeat">
      <a:schemeClr val="lt1"/>
    </dgm:linClrLst>
    <dgm:effectClrLst/>
    <dgm:txLinClrLst/>
    <dgm:txFillClrLst/>
    <dgm:txEffectClrLst/>
  </dgm:styleLbl>
  <dgm:styleLbl name="node2">
    <dgm:fillClrLst>
      <a:schemeClr val="accent1">
        <a:shade val="80000"/>
      </a:schemeClr>
    </dgm:fillClrLst>
    <dgm:linClrLst meth="repeat">
      <a:schemeClr val="lt1"/>
    </dgm:linClrLst>
    <dgm:effectClrLst/>
    <dgm:txLinClrLst/>
    <dgm:txFillClrLst/>
    <dgm:txEffectClrLst/>
  </dgm:styleLbl>
  <dgm:styleLbl name="node3">
    <dgm:fillClrLst>
      <a:schemeClr val="accent1">
        <a:tint val="99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f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bgSibTrans2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dgm:txEffectClrLst/>
  </dgm:styleLbl>
  <dgm:styleLbl name="sibTrans1D1">
    <dgm:fillClrLst meth="cycle">
      <a:schemeClr val="accent1">
        <a:shade val="90000"/>
      </a:schemeClr>
      <a:schemeClr val="accent1">
        <a:tint val="50000"/>
      </a:schemeClr>
    </dgm:fillClrLst>
    <dgm:linClrLst meth="cycle">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0000"/>
      </a:schemeClr>
    </dgm:fillClrLst>
    <dgm:linClrLst meth="repeat">
      <a:schemeClr val="lt1"/>
    </dgm:linClrLst>
    <dgm:effectClrLst/>
    <dgm:txLinClrLst/>
    <dgm:txFillClrLst/>
    <dgm:txEffectClrLst/>
  </dgm:styleLbl>
  <dgm:styleLbl name="asst3">
    <dgm:fillClrLst>
      <a:schemeClr val="accent1">
        <a:tint val="70000"/>
      </a:schemeClr>
    </dgm:fillClrLst>
    <dgm:linClrLst meth="repeat">
      <a:schemeClr val="lt1"/>
    </dgm:linClrLst>
    <dgm:effectClrLst/>
    <dgm:txLinClrLst/>
    <dgm:txFillClrLst/>
    <dgm:txEffectClrLst/>
  </dgm:styleLbl>
  <dgm:styleLbl name="asst4">
    <dgm:fillClrLst>
      <a:schemeClr val="accent1">
        <a:tint val="5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1">
        <a:shade val="50000"/>
      </a:schemeClr>
      <a:schemeClr val="accent1">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alignAccFollowNode1">
    <dgm:fillClrLst meth="repeat">
      <a:schemeClr val="accent1">
        <a:alpha val="90000"/>
        <a:tint val="55000"/>
      </a:schemeClr>
    </dgm:fillClrLst>
    <dgm:linClrLst meth="repeat">
      <a:schemeClr val="accent1">
        <a:alpha val="90000"/>
        <a:tint val="55000"/>
      </a:schemeClr>
    </dgm:linClrLst>
    <dgm:effectClrLst/>
    <dgm:txLinClrLst/>
    <dgm:txFillClrLst meth="repeat">
      <a:schemeClr val="dk1"/>
    </dgm:txFillClrLst>
    <dgm:txEffectClrLst/>
  </dgm:styleLbl>
  <dgm:styleLbl name="bgAccFollowNode1">
    <dgm:fillClrLst meth="repeat">
      <a:schemeClr val="accent1">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55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00DABB0-B113-43F5-930F-7CD773D2F8EC}" type="doc">
      <dgm:prSet loTypeId="urn:microsoft.com/office/officeart/2005/8/layout/vList2" loCatId="list" qsTypeId="urn:microsoft.com/office/officeart/2005/8/quickstyle/simple5" qsCatId="simple" csTypeId="urn:microsoft.com/office/officeart/2005/8/colors/accent1_4" csCatId="accent1" phldr="1"/>
      <dgm:spPr/>
      <dgm:t>
        <a:bodyPr/>
        <a:lstStyle/>
        <a:p>
          <a:endParaRPr lang="it-IT"/>
        </a:p>
      </dgm:t>
    </dgm:pt>
    <dgm:pt modelId="{460B196E-2FDE-4E6C-81A6-2C63EAE5707A}">
      <dgm:prSet custT="1"/>
      <dgm:spPr/>
      <dgm:t>
        <a:bodyPr/>
        <a:lstStyle/>
        <a:p>
          <a:pPr algn="ctr" rtl="0"/>
          <a:r>
            <a:rPr lang="en-US" sz="2800" b="1" dirty="0" smtClean="0">
              <a:effectLst>
                <a:outerShdw blurRad="38100" dist="38100" dir="2700000" algn="tl">
                  <a:srgbClr val="000000">
                    <a:alpha val="43137"/>
                  </a:srgbClr>
                </a:outerShdw>
              </a:effectLst>
              <a:latin typeface="Gill Sans MT" pitchFamily="34" charset="0"/>
            </a:rPr>
            <a:t>1994-2009 ALTA CUCINA</a:t>
          </a:r>
        </a:p>
        <a:p>
          <a:pPr algn="ctr" rtl="0"/>
          <a:r>
            <a:rPr lang="en-US" sz="2800" b="1" dirty="0" smtClean="0">
              <a:effectLst>
                <a:outerShdw blurRad="38100" dist="38100" dir="2700000" algn="tl">
                  <a:srgbClr val="000000">
                    <a:alpha val="43137"/>
                  </a:srgbClr>
                </a:outerShdw>
              </a:effectLst>
              <a:latin typeface="Gill Sans MT" pitchFamily="34" charset="0"/>
            </a:rPr>
            <a:t>La </a:t>
          </a:r>
          <a:r>
            <a:rPr lang="en-US" sz="2800" b="1" dirty="0" err="1" smtClean="0">
              <a:effectLst>
                <a:outerShdw blurRad="38100" dist="38100" dir="2700000" algn="tl">
                  <a:srgbClr val="000000">
                    <a:alpha val="43137"/>
                  </a:srgbClr>
                </a:outerShdw>
              </a:effectLst>
              <a:latin typeface="Gill Sans MT" pitchFamily="34" charset="0"/>
            </a:rPr>
            <a:t>più</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grande</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rivoluzione</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della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sua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storia</a:t>
          </a:r>
          <a:r>
            <a:rPr lang="en-US" sz="2800" b="1" dirty="0" smtClean="0">
              <a:effectLst>
                <a:outerShdw blurRad="38100" dist="38100" dir="2700000" algn="tl">
                  <a:srgbClr val="000000">
                    <a:alpha val="43137"/>
                  </a:srgbClr>
                </a:outerShdw>
              </a:effectLst>
              <a:latin typeface="Gill Sans MT" pitchFamily="34" charset="0"/>
            </a:rPr>
            <a:t> </a:t>
          </a:r>
          <a:endParaRPr lang="it-IT" sz="2800" b="1" dirty="0">
            <a:effectLst>
              <a:outerShdw blurRad="38100" dist="38100" dir="2700000" algn="tl">
                <a:srgbClr val="000000">
                  <a:alpha val="43137"/>
                </a:srgbClr>
              </a:outerShdw>
            </a:effectLst>
            <a:latin typeface="Gill Sans MT" pitchFamily="34" charset="0"/>
          </a:endParaRPr>
        </a:p>
      </dgm:t>
    </dgm:pt>
    <dgm:pt modelId="{FF44B23B-898E-4588-8AD9-E6467C0D8237}" type="parTrans" cxnId="{34FAFF6D-5A5E-4950-A614-146229C73354}">
      <dgm:prSet/>
      <dgm:spPr/>
      <dgm:t>
        <a:bodyPr/>
        <a:lstStyle/>
        <a:p>
          <a:endParaRPr lang="it-IT"/>
        </a:p>
      </dgm:t>
    </dgm:pt>
    <dgm:pt modelId="{9784AFB6-49B6-458E-9D2F-A34FCC64D0FE}" type="sibTrans" cxnId="{34FAFF6D-5A5E-4950-A614-146229C73354}">
      <dgm:prSet/>
      <dgm:spPr/>
      <dgm:t>
        <a:bodyPr/>
        <a:lstStyle/>
        <a:p>
          <a:endParaRPr lang="it-IT"/>
        </a:p>
      </dgm:t>
    </dgm:pt>
    <dgm:pt modelId="{1865CDA0-A139-4586-8879-C2D382CD3E7B}">
      <dgm:prSet custT="1"/>
      <dgm:spPr/>
      <dgm:t>
        <a:bodyPr/>
        <a:lstStyle/>
        <a:p>
          <a:pPr algn="ctr" rtl="0"/>
          <a:r>
            <a:rPr lang="en-US" sz="2800" b="1" dirty="0" err="1" smtClean="0">
              <a:effectLst>
                <a:outerShdw blurRad="38100" dist="38100" dir="2700000" algn="tl">
                  <a:srgbClr val="000000">
                    <a:alpha val="43137"/>
                  </a:srgbClr>
                </a:outerShdw>
              </a:effectLst>
              <a:latin typeface="Gill Sans MT" pitchFamily="34" charset="0"/>
            </a:rPr>
            <a:t>Più</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ricette</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che</a:t>
          </a:r>
          <a:r>
            <a:rPr lang="en-US" sz="2800" b="1" dirty="0" smtClean="0">
              <a:effectLst>
                <a:outerShdw blurRad="38100" dist="38100" dir="2700000" algn="tl">
                  <a:srgbClr val="000000">
                    <a:alpha val="43137"/>
                  </a:srgbClr>
                </a:outerShdw>
              </a:effectLst>
              <a:latin typeface="Gill Sans MT" pitchFamily="34" charset="0"/>
            </a:rPr>
            <a:t> in </a:t>
          </a:r>
          <a:r>
            <a:rPr lang="en-US" sz="2800" b="1" dirty="0" err="1" smtClean="0">
              <a:effectLst>
                <a:outerShdw blurRad="38100" dist="38100" dir="2700000" algn="tl">
                  <a:srgbClr val="000000">
                    <a:alpha val="43137"/>
                  </a:srgbClr>
                </a:outerShdw>
              </a:effectLst>
              <a:latin typeface="Gill Sans MT" pitchFamily="34" charset="0"/>
            </a:rPr>
            <a:t>tutto</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il</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passato</a:t>
          </a:r>
          <a:endParaRPr lang="it-IT" sz="2800" b="1" dirty="0">
            <a:effectLst>
              <a:outerShdw blurRad="38100" dist="38100" dir="2700000" algn="tl">
                <a:srgbClr val="000000">
                  <a:alpha val="43137"/>
                </a:srgbClr>
              </a:outerShdw>
            </a:effectLst>
            <a:latin typeface="Gill Sans MT" pitchFamily="34" charset="0"/>
          </a:endParaRPr>
        </a:p>
      </dgm:t>
    </dgm:pt>
    <dgm:pt modelId="{106153A7-182E-49A8-B69D-72E8CAA83EC0}" type="parTrans" cxnId="{9D47ACB5-35A8-4E24-85BE-5DBD774D6B73}">
      <dgm:prSet/>
      <dgm:spPr/>
      <dgm:t>
        <a:bodyPr/>
        <a:lstStyle/>
        <a:p>
          <a:endParaRPr lang="it-IT"/>
        </a:p>
      </dgm:t>
    </dgm:pt>
    <dgm:pt modelId="{82688A6B-BB39-4B35-8436-97CF7B887C3F}" type="sibTrans" cxnId="{9D47ACB5-35A8-4E24-85BE-5DBD774D6B73}">
      <dgm:prSet/>
      <dgm:spPr/>
      <dgm:t>
        <a:bodyPr/>
        <a:lstStyle/>
        <a:p>
          <a:endParaRPr lang="it-IT"/>
        </a:p>
      </dgm:t>
    </dgm:pt>
    <dgm:pt modelId="{283798BE-07A8-4EE4-9A6A-37EAD019440C}">
      <dgm:prSet custT="1"/>
      <dgm:spPr/>
      <dgm:t>
        <a:bodyPr/>
        <a:lstStyle/>
        <a:p>
          <a:pPr algn="ctr" rtl="0"/>
          <a:r>
            <a:rPr lang="en-US" sz="2800" b="1" dirty="0" smtClean="0">
              <a:effectLst>
                <a:outerShdw blurRad="38100" dist="38100" dir="2700000" algn="tl">
                  <a:srgbClr val="000000">
                    <a:alpha val="43137"/>
                  </a:srgbClr>
                </a:outerShdw>
              </a:effectLst>
              <a:latin typeface="Gill Sans MT" pitchFamily="34" charset="0"/>
            </a:rPr>
            <a:t>NOVITÀ:  </a:t>
          </a:r>
          <a:r>
            <a:rPr lang="en-US" sz="2800" b="1" dirty="0" err="1" smtClean="0">
              <a:effectLst>
                <a:outerShdw blurRad="38100" dist="38100" dir="2700000" algn="tl">
                  <a:srgbClr val="000000">
                    <a:alpha val="43137"/>
                  </a:srgbClr>
                </a:outerShdw>
              </a:effectLst>
              <a:latin typeface="Gill Sans MT" pitchFamily="34" charset="0"/>
            </a:rPr>
            <a:t>tecniche</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ingredienti</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strumenti</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idee</a:t>
          </a:r>
          <a:endParaRPr lang="it-IT" sz="2800" b="1" dirty="0">
            <a:effectLst>
              <a:outerShdw blurRad="38100" dist="38100" dir="2700000" algn="tl">
                <a:srgbClr val="000000">
                  <a:alpha val="43137"/>
                </a:srgbClr>
              </a:outerShdw>
            </a:effectLst>
            <a:latin typeface="Gill Sans MT" pitchFamily="34" charset="0"/>
          </a:endParaRPr>
        </a:p>
      </dgm:t>
    </dgm:pt>
    <dgm:pt modelId="{576FA539-C338-46DC-B517-72D38FC11DB6}" type="parTrans" cxnId="{B666D5DD-EB50-4EF0-A327-2B812D55C33A}">
      <dgm:prSet/>
      <dgm:spPr/>
      <dgm:t>
        <a:bodyPr/>
        <a:lstStyle/>
        <a:p>
          <a:endParaRPr lang="it-IT"/>
        </a:p>
      </dgm:t>
    </dgm:pt>
    <dgm:pt modelId="{A48FE076-2A47-44F5-8B74-37A02E76B122}" type="sibTrans" cxnId="{B666D5DD-EB50-4EF0-A327-2B812D55C33A}">
      <dgm:prSet/>
      <dgm:spPr/>
      <dgm:t>
        <a:bodyPr/>
        <a:lstStyle/>
        <a:p>
          <a:endParaRPr lang="it-IT"/>
        </a:p>
      </dgm:t>
    </dgm:pt>
    <dgm:pt modelId="{53E7BBBC-40FF-4DCD-B6CE-BD5D5E374804}">
      <dgm:prSet custT="1"/>
      <dgm:spPr/>
      <dgm:t>
        <a:bodyPr/>
        <a:lstStyle/>
        <a:p>
          <a:pPr algn="ctr" rtl="0"/>
          <a:r>
            <a:rPr lang="en-US" sz="2800" b="1" spc="-30" baseline="0" dirty="0" smtClean="0">
              <a:effectLst>
                <a:outerShdw blurRad="38100" dist="38100" dir="2700000" algn="tl">
                  <a:srgbClr val="000000">
                    <a:alpha val="43137"/>
                  </a:srgbClr>
                </a:outerShdw>
              </a:effectLst>
              <a:latin typeface="Gill Sans MT" pitchFamily="34" charset="0"/>
            </a:rPr>
            <a:t>OGGI:  </a:t>
          </a:r>
          <a:r>
            <a:rPr lang="en-US" sz="2800" b="1" spc="-30" baseline="0" dirty="0" err="1" smtClean="0">
              <a:effectLst>
                <a:outerShdw blurRad="38100" dist="38100" dir="2700000" algn="tl">
                  <a:srgbClr val="000000">
                    <a:alpha val="43137"/>
                  </a:srgbClr>
                </a:outerShdw>
              </a:effectLst>
              <a:latin typeface="Gill Sans MT" pitchFamily="34" charset="0"/>
            </a:rPr>
            <a:t>trasferimento</a:t>
          </a:r>
          <a:r>
            <a:rPr lang="en-US" sz="2800" b="1" spc="-30" baseline="0" dirty="0" smtClean="0">
              <a:effectLst>
                <a:outerShdw blurRad="38100" dist="38100" dir="2700000" algn="tl">
                  <a:srgbClr val="000000">
                    <a:alpha val="43137"/>
                  </a:srgbClr>
                </a:outerShdw>
              </a:effectLst>
              <a:latin typeface="Gill Sans MT" pitchFamily="34" charset="0"/>
            </a:rPr>
            <a:t> </a:t>
          </a:r>
          <a:r>
            <a:rPr lang="en-US" sz="2800" b="1" spc="-30" baseline="0" dirty="0" err="1" smtClean="0">
              <a:effectLst>
                <a:outerShdw blurRad="38100" dist="38100" dir="2700000" algn="tl">
                  <a:srgbClr val="000000">
                    <a:alpha val="43137"/>
                  </a:srgbClr>
                </a:outerShdw>
              </a:effectLst>
              <a:latin typeface="Gill Sans MT" pitchFamily="34" charset="0"/>
            </a:rPr>
            <a:t>nella</a:t>
          </a:r>
          <a:r>
            <a:rPr lang="en-US" sz="2800" b="1" spc="-30" baseline="0" dirty="0" smtClean="0">
              <a:effectLst>
                <a:outerShdw blurRad="38100" dist="38100" dir="2700000" algn="tl">
                  <a:srgbClr val="000000">
                    <a:alpha val="43137"/>
                  </a:srgbClr>
                </a:outerShdw>
              </a:effectLst>
              <a:latin typeface="Gill Sans MT" pitchFamily="34" charset="0"/>
            </a:rPr>
            <a:t> </a:t>
          </a:r>
          <a:r>
            <a:rPr lang="en-US" sz="2800" b="1" spc="-30" baseline="0" dirty="0" err="1" smtClean="0">
              <a:effectLst>
                <a:outerShdw blurRad="38100" dist="38100" dir="2700000" algn="tl">
                  <a:srgbClr val="000000">
                    <a:alpha val="43137"/>
                  </a:srgbClr>
                </a:outerShdw>
              </a:effectLst>
              <a:latin typeface="Gill Sans MT" pitchFamily="34" charset="0"/>
            </a:rPr>
            <a:t>cucina</a:t>
          </a:r>
          <a:r>
            <a:rPr lang="en-US" sz="2800" b="1" spc="-30" baseline="0" dirty="0" smtClean="0">
              <a:effectLst>
                <a:outerShdw blurRad="38100" dist="38100" dir="2700000" algn="tl">
                  <a:srgbClr val="000000">
                    <a:alpha val="43137"/>
                  </a:srgbClr>
                </a:outerShdw>
              </a:effectLst>
              <a:latin typeface="Gill Sans MT" pitchFamily="34" charset="0"/>
            </a:rPr>
            <a:t> </a:t>
          </a:r>
          <a:r>
            <a:rPr lang="en-US" sz="2800" b="1" spc="-30" baseline="0" dirty="0" err="1" smtClean="0">
              <a:effectLst>
                <a:outerShdw blurRad="38100" dist="38100" dir="2700000" algn="tl">
                  <a:srgbClr val="000000">
                    <a:alpha val="43137"/>
                  </a:srgbClr>
                </a:outerShdw>
              </a:effectLst>
              <a:latin typeface="Gill Sans MT" pitchFamily="34" charset="0"/>
            </a:rPr>
            <a:t>quotidiana</a:t>
          </a:r>
          <a:endParaRPr lang="it-IT" sz="2800" b="1" spc="-30" baseline="0" dirty="0">
            <a:effectLst>
              <a:outerShdw blurRad="38100" dist="38100" dir="2700000" algn="tl">
                <a:srgbClr val="000000">
                  <a:alpha val="43137"/>
                </a:srgbClr>
              </a:outerShdw>
            </a:effectLst>
            <a:latin typeface="Gill Sans MT" pitchFamily="34" charset="0"/>
          </a:endParaRPr>
        </a:p>
      </dgm:t>
    </dgm:pt>
    <dgm:pt modelId="{602ECD4E-C725-405E-AC4D-88F989BA6018}" type="parTrans" cxnId="{5D247E3F-04D9-4ADC-A70B-0B935E3308AB}">
      <dgm:prSet/>
      <dgm:spPr/>
      <dgm:t>
        <a:bodyPr/>
        <a:lstStyle/>
        <a:p>
          <a:endParaRPr lang="it-IT"/>
        </a:p>
      </dgm:t>
    </dgm:pt>
    <dgm:pt modelId="{75DF89A4-F190-4352-9B9F-DBDA44CD97A7}" type="sibTrans" cxnId="{5D247E3F-04D9-4ADC-A70B-0B935E3308AB}">
      <dgm:prSet/>
      <dgm:spPr/>
      <dgm:t>
        <a:bodyPr/>
        <a:lstStyle/>
        <a:p>
          <a:endParaRPr lang="it-IT"/>
        </a:p>
      </dgm:t>
    </dgm:pt>
    <dgm:pt modelId="{542D1BDE-AA80-4B27-9F57-F2F4FDC00CE2}">
      <dgm:prSet custT="1"/>
      <dgm:spPr/>
      <dgm:t>
        <a:bodyPr/>
        <a:lstStyle/>
        <a:p>
          <a:pPr algn="ctr" rtl="0"/>
          <a:r>
            <a:rPr lang="en-US" sz="2800" b="1" dirty="0" err="1" smtClean="0">
              <a:effectLst>
                <a:outerShdw blurRad="38100" dist="38100" dir="2700000" algn="tl">
                  <a:srgbClr val="000000">
                    <a:alpha val="43137"/>
                  </a:srgbClr>
                </a:outerShdw>
              </a:effectLst>
              <a:latin typeface="Gill Sans MT" pitchFamily="34" charset="0"/>
            </a:rPr>
            <a:t>Tutto</a:t>
          </a:r>
          <a:r>
            <a:rPr lang="en-US" sz="2800" b="1" dirty="0" smtClean="0">
              <a:effectLst>
                <a:outerShdw blurRad="38100" dist="38100" dir="2700000" algn="tl">
                  <a:srgbClr val="000000">
                    <a:alpha val="43137"/>
                  </a:srgbClr>
                </a:outerShdw>
              </a:effectLst>
              <a:latin typeface="Gill Sans MT" pitchFamily="34" charset="0"/>
            </a:rPr>
            <a:t> grazie </a:t>
          </a:r>
          <a:r>
            <a:rPr lang="en-US" sz="2800" b="1" dirty="0" err="1" smtClean="0">
              <a:effectLst>
                <a:outerShdw blurRad="38100" dist="38100" dir="2700000" algn="tl">
                  <a:srgbClr val="000000">
                    <a:alpha val="43137"/>
                  </a:srgbClr>
                </a:outerShdw>
              </a:effectLst>
              <a:latin typeface="Gill Sans MT" pitchFamily="34" charset="0"/>
            </a:rPr>
            <a:t>all’interazione</a:t>
          </a:r>
          <a:r>
            <a:rPr lang="en-US" sz="2800" b="1" dirty="0" smtClean="0">
              <a:effectLst>
                <a:outerShdw blurRad="38100" dist="38100" dir="2700000" algn="tl">
                  <a:srgbClr val="000000">
                    <a:alpha val="43137"/>
                  </a:srgbClr>
                </a:outerShdw>
              </a:effectLst>
              <a:latin typeface="Gill Sans MT" pitchFamily="34" charset="0"/>
            </a:rPr>
            <a:t> </a:t>
          </a:r>
          <a:r>
            <a:rPr lang="en-US" sz="2800" b="1" dirty="0" smtClean="0">
              <a:solidFill>
                <a:srgbClr val="FF0000"/>
              </a:solidFill>
              <a:effectLst>
                <a:outerShdw blurRad="38100" dist="38100" dir="2700000" algn="tl">
                  <a:srgbClr val="000000">
                    <a:alpha val="43137"/>
                  </a:srgbClr>
                </a:outerShdw>
              </a:effectLst>
              <a:latin typeface="Gill Sans MT" pitchFamily="34" charset="0"/>
            </a:rPr>
            <a:t>SCIENZA-CUCINA</a:t>
          </a:r>
          <a:endParaRPr lang="it-IT" sz="2800" b="1" dirty="0">
            <a:solidFill>
              <a:srgbClr val="FF0000"/>
            </a:solidFill>
            <a:effectLst>
              <a:outerShdw blurRad="38100" dist="38100" dir="2700000" algn="tl">
                <a:srgbClr val="000000">
                  <a:alpha val="43137"/>
                </a:srgbClr>
              </a:outerShdw>
            </a:effectLst>
            <a:latin typeface="Gill Sans MT" pitchFamily="34" charset="0"/>
          </a:endParaRPr>
        </a:p>
      </dgm:t>
    </dgm:pt>
    <dgm:pt modelId="{9FEE6908-36D6-4652-90BD-61BE0045BC44}" type="parTrans" cxnId="{89F92E60-E2D7-4607-BD79-D33CF3C7E6D0}">
      <dgm:prSet/>
      <dgm:spPr/>
      <dgm:t>
        <a:bodyPr/>
        <a:lstStyle/>
        <a:p>
          <a:endParaRPr lang="it-IT"/>
        </a:p>
      </dgm:t>
    </dgm:pt>
    <dgm:pt modelId="{F1768DB6-C885-4A24-87D5-B2A9F42487D4}" type="sibTrans" cxnId="{89F92E60-E2D7-4607-BD79-D33CF3C7E6D0}">
      <dgm:prSet/>
      <dgm:spPr/>
      <dgm:t>
        <a:bodyPr/>
        <a:lstStyle/>
        <a:p>
          <a:endParaRPr lang="it-IT"/>
        </a:p>
      </dgm:t>
    </dgm:pt>
    <dgm:pt modelId="{D6980F12-846C-4F62-A74C-D4D3B726D328}" type="pres">
      <dgm:prSet presAssocID="{E00DABB0-B113-43F5-930F-7CD773D2F8EC}" presName="linear" presStyleCnt="0">
        <dgm:presLayoutVars>
          <dgm:animLvl val="lvl"/>
          <dgm:resizeHandles val="exact"/>
        </dgm:presLayoutVars>
      </dgm:prSet>
      <dgm:spPr/>
      <dgm:t>
        <a:bodyPr/>
        <a:lstStyle/>
        <a:p>
          <a:endParaRPr lang="it-IT"/>
        </a:p>
      </dgm:t>
    </dgm:pt>
    <dgm:pt modelId="{C60A5699-3CC2-41B1-9389-E9DA0591277A}" type="pres">
      <dgm:prSet presAssocID="{460B196E-2FDE-4E6C-81A6-2C63EAE5707A}" presName="parentText" presStyleLbl="node1" presStyleIdx="0" presStyleCnt="5">
        <dgm:presLayoutVars>
          <dgm:chMax val="0"/>
          <dgm:bulletEnabled val="1"/>
        </dgm:presLayoutVars>
      </dgm:prSet>
      <dgm:spPr/>
      <dgm:t>
        <a:bodyPr/>
        <a:lstStyle/>
        <a:p>
          <a:endParaRPr lang="it-IT"/>
        </a:p>
      </dgm:t>
    </dgm:pt>
    <dgm:pt modelId="{6CADF3E7-53D6-4A09-9D67-9588EB627FC1}" type="pres">
      <dgm:prSet presAssocID="{9784AFB6-49B6-458E-9D2F-A34FCC64D0FE}" presName="spacer" presStyleCnt="0"/>
      <dgm:spPr/>
    </dgm:pt>
    <dgm:pt modelId="{F3899969-79FB-4FCD-81AB-1CCD16F8525F}" type="pres">
      <dgm:prSet presAssocID="{1865CDA0-A139-4586-8879-C2D382CD3E7B}" presName="parentText" presStyleLbl="node1" presStyleIdx="1" presStyleCnt="5">
        <dgm:presLayoutVars>
          <dgm:chMax val="0"/>
          <dgm:bulletEnabled val="1"/>
        </dgm:presLayoutVars>
      </dgm:prSet>
      <dgm:spPr/>
      <dgm:t>
        <a:bodyPr/>
        <a:lstStyle/>
        <a:p>
          <a:endParaRPr lang="it-IT"/>
        </a:p>
      </dgm:t>
    </dgm:pt>
    <dgm:pt modelId="{F07AE3FA-2FD4-4D97-8368-AFB9F135CF26}" type="pres">
      <dgm:prSet presAssocID="{82688A6B-BB39-4B35-8436-97CF7B887C3F}" presName="spacer" presStyleCnt="0"/>
      <dgm:spPr/>
    </dgm:pt>
    <dgm:pt modelId="{07F1D5F4-C4CB-4ADB-B788-D1BEA0AF097C}" type="pres">
      <dgm:prSet presAssocID="{283798BE-07A8-4EE4-9A6A-37EAD019440C}" presName="parentText" presStyleLbl="node1" presStyleIdx="2" presStyleCnt="5">
        <dgm:presLayoutVars>
          <dgm:chMax val="0"/>
          <dgm:bulletEnabled val="1"/>
        </dgm:presLayoutVars>
      </dgm:prSet>
      <dgm:spPr/>
      <dgm:t>
        <a:bodyPr/>
        <a:lstStyle/>
        <a:p>
          <a:endParaRPr lang="it-IT"/>
        </a:p>
      </dgm:t>
    </dgm:pt>
    <dgm:pt modelId="{3EDBC269-1DE1-4142-91D9-53643D04117B}" type="pres">
      <dgm:prSet presAssocID="{A48FE076-2A47-44F5-8B74-37A02E76B122}" presName="spacer" presStyleCnt="0"/>
      <dgm:spPr/>
    </dgm:pt>
    <dgm:pt modelId="{8BC3F43F-8706-41BC-97F0-AE80A7B0CE8F}" type="pres">
      <dgm:prSet presAssocID="{53E7BBBC-40FF-4DCD-B6CE-BD5D5E374804}" presName="parentText" presStyleLbl="node1" presStyleIdx="3" presStyleCnt="5">
        <dgm:presLayoutVars>
          <dgm:chMax val="0"/>
          <dgm:bulletEnabled val="1"/>
        </dgm:presLayoutVars>
      </dgm:prSet>
      <dgm:spPr/>
      <dgm:t>
        <a:bodyPr/>
        <a:lstStyle/>
        <a:p>
          <a:endParaRPr lang="it-IT"/>
        </a:p>
      </dgm:t>
    </dgm:pt>
    <dgm:pt modelId="{C69B1D38-F9E0-4157-9AA2-0D91AAAB7B78}" type="pres">
      <dgm:prSet presAssocID="{75DF89A4-F190-4352-9B9F-DBDA44CD97A7}" presName="spacer" presStyleCnt="0"/>
      <dgm:spPr/>
    </dgm:pt>
    <dgm:pt modelId="{004B262B-6139-45B7-8059-F65A78500FD4}" type="pres">
      <dgm:prSet presAssocID="{542D1BDE-AA80-4B27-9F57-F2F4FDC00CE2}" presName="parentText" presStyleLbl="node1" presStyleIdx="4" presStyleCnt="5">
        <dgm:presLayoutVars>
          <dgm:chMax val="0"/>
          <dgm:bulletEnabled val="1"/>
        </dgm:presLayoutVars>
      </dgm:prSet>
      <dgm:spPr/>
      <dgm:t>
        <a:bodyPr/>
        <a:lstStyle/>
        <a:p>
          <a:endParaRPr lang="it-IT"/>
        </a:p>
      </dgm:t>
    </dgm:pt>
  </dgm:ptLst>
  <dgm:cxnLst>
    <dgm:cxn modelId="{89D762DA-3FF2-448E-9B9B-6B00BF285078}" type="presOf" srcId="{542D1BDE-AA80-4B27-9F57-F2F4FDC00CE2}" destId="{004B262B-6139-45B7-8059-F65A78500FD4}" srcOrd="0" destOrd="0" presId="urn:microsoft.com/office/officeart/2005/8/layout/vList2"/>
    <dgm:cxn modelId="{34FAFF6D-5A5E-4950-A614-146229C73354}" srcId="{E00DABB0-B113-43F5-930F-7CD773D2F8EC}" destId="{460B196E-2FDE-4E6C-81A6-2C63EAE5707A}" srcOrd="0" destOrd="0" parTransId="{FF44B23B-898E-4588-8AD9-E6467C0D8237}" sibTransId="{9784AFB6-49B6-458E-9D2F-A34FCC64D0FE}"/>
    <dgm:cxn modelId="{7F7A3D1A-FB44-4BD9-B18A-E525ED778152}" type="presOf" srcId="{E00DABB0-B113-43F5-930F-7CD773D2F8EC}" destId="{D6980F12-846C-4F62-A74C-D4D3B726D328}" srcOrd="0" destOrd="0" presId="urn:microsoft.com/office/officeart/2005/8/layout/vList2"/>
    <dgm:cxn modelId="{3481D026-827F-425D-B20C-E7168AF717E7}" type="presOf" srcId="{53E7BBBC-40FF-4DCD-B6CE-BD5D5E374804}" destId="{8BC3F43F-8706-41BC-97F0-AE80A7B0CE8F}" srcOrd="0" destOrd="0" presId="urn:microsoft.com/office/officeart/2005/8/layout/vList2"/>
    <dgm:cxn modelId="{9D47ACB5-35A8-4E24-85BE-5DBD774D6B73}" srcId="{E00DABB0-B113-43F5-930F-7CD773D2F8EC}" destId="{1865CDA0-A139-4586-8879-C2D382CD3E7B}" srcOrd="1" destOrd="0" parTransId="{106153A7-182E-49A8-B69D-72E8CAA83EC0}" sibTransId="{82688A6B-BB39-4B35-8436-97CF7B887C3F}"/>
    <dgm:cxn modelId="{2344A493-BFDD-429C-A99C-3FAAC25D2EF4}" type="presOf" srcId="{283798BE-07A8-4EE4-9A6A-37EAD019440C}" destId="{07F1D5F4-C4CB-4ADB-B788-D1BEA0AF097C}" srcOrd="0" destOrd="0" presId="urn:microsoft.com/office/officeart/2005/8/layout/vList2"/>
    <dgm:cxn modelId="{5D247E3F-04D9-4ADC-A70B-0B935E3308AB}" srcId="{E00DABB0-B113-43F5-930F-7CD773D2F8EC}" destId="{53E7BBBC-40FF-4DCD-B6CE-BD5D5E374804}" srcOrd="3" destOrd="0" parTransId="{602ECD4E-C725-405E-AC4D-88F989BA6018}" sibTransId="{75DF89A4-F190-4352-9B9F-DBDA44CD97A7}"/>
    <dgm:cxn modelId="{81649E1E-D0CD-46B9-90F5-E0C3EB98C578}" type="presOf" srcId="{460B196E-2FDE-4E6C-81A6-2C63EAE5707A}" destId="{C60A5699-3CC2-41B1-9389-E9DA0591277A}" srcOrd="0" destOrd="0" presId="urn:microsoft.com/office/officeart/2005/8/layout/vList2"/>
    <dgm:cxn modelId="{89F92E60-E2D7-4607-BD79-D33CF3C7E6D0}" srcId="{E00DABB0-B113-43F5-930F-7CD773D2F8EC}" destId="{542D1BDE-AA80-4B27-9F57-F2F4FDC00CE2}" srcOrd="4" destOrd="0" parTransId="{9FEE6908-36D6-4652-90BD-61BE0045BC44}" sibTransId="{F1768DB6-C885-4A24-87D5-B2A9F42487D4}"/>
    <dgm:cxn modelId="{B666D5DD-EB50-4EF0-A327-2B812D55C33A}" srcId="{E00DABB0-B113-43F5-930F-7CD773D2F8EC}" destId="{283798BE-07A8-4EE4-9A6A-37EAD019440C}" srcOrd="2" destOrd="0" parTransId="{576FA539-C338-46DC-B517-72D38FC11DB6}" sibTransId="{A48FE076-2A47-44F5-8B74-37A02E76B122}"/>
    <dgm:cxn modelId="{F3281F79-7579-44D1-B9D2-83298F3171C7}" type="presOf" srcId="{1865CDA0-A139-4586-8879-C2D382CD3E7B}" destId="{F3899969-79FB-4FCD-81AB-1CCD16F8525F}" srcOrd="0" destOrd="0" presId="urn:microsoft.com/office/officeart/2005/8/layout/vList2"/>
    <dgm:cxn modelId="{8BAD310C-8772-4583-96F0-17ADA67A5F82}" type="presParOf" srcId="{D6980F12-846C-4F62-A74C-D4D3B726D328}" destId="{C60A5699-3CC2-41B1-9389-E9DA0591277A}" srcOrd="0" destOrd="0" presId="urn:microsoft.com/office/officeart/2005/8/layout/vList2"/>
    <dgm:cxn modelId="{6071012A-1CAD-44DA-B8CA-9B4A86E49EB6}" type="presParOf" srcId="{D6980F12-846C-4F62-A74C-D4D3B726D328}" destId="{6CADF3E7-53D6-4A09-9D67-9588EB627FC1}" srcOrd="1" destOrd="0" presId="urn:microsoft.com/office/officeart/2005/8/layout/vList2"/>
    <dgm:cxn modelId="{BA6C697A-BCA1-45EE-8ED4-E640D9F5BEE8}" type="presParOf" srcId="{D6980F12-846C-4F62-A74C-D4D3B726D328}" destId="{F3899969-79FB-4FCD-81AB-1CCD16F8525F}" srcOrd="2" destOrd="0" presId="urn:microsoft.com/office/officeart/2005/8/layout/vList2"/>
    <dgm:cxn modelId="{C6593A7A-6B01-4FD6-B8DB-0C89113BEE39}" type="presParOf" srcId="{D6980F12-846C-4F62-A74C-D4D3B726D328}" destId="{F07AE3FA-2FD4-4D97-8368-AFB9F135CF26}" srcOrd="3" destOrd="0" presId="urn:microsoft.com/office/officeart/2005/8/layout/vList2"/>
    <dgm:cxn modelId="{7355DE48-3255-4E07-A612-7363DF3C0544}" type="presParOf" srcId="{D6980F12-846C-4F62-A74C-D4D3B726D328}" destId="{07F1D5F4-C4CB-4ADB-B788-D1BEA0AF097C}" srcOrd="4" destOrd="0" presId="urn:microsoft.com/office/officeart/2005/8/layout/vList2"/>
    <dgm:cxn modelId="{D17694E0-B624-4907-8FA7-27A628340751}" type="presParOf" srcId="{D6980F12-846C-4F62-A74C-D4D3B726D328}" destId="{3EDBC269-1DE1-4142-91D9-53643D04117B}" srcOrd="5" destOrd="0" presId="urn:microsoft.com/office/officeart/2005/8/layout/vList2"/>
    <dgm:cxn modelId="{5D257B92-B012-4E8A-98DE-6F01C201B61E}" type="presParOf" srcId="{D6980F12-846C-4F62-A74C-D4D3B726D328}" destId="{8BC3F43F-8706-41BC-97F0-AE80A7B0CE8F}" srcOrd="6" destOrd="0" presId="urn:microsoft.com/office/officeart/2005/8/layout/vList2"/>
    <dgm:cxn modelId="{710F8DAF-D420-4DFD-ADFC-A3FBD74823D8}" type="presParOf" srcId="{D6980F12-846C-4F62-A74C-D4D3B726D328}" destId="{C69B1D38-F9E0-4157-9AA2-0D91AAAB7B78}" srcOrd="7" destOrd="0" presId="urn:microsoft.com/office/officeart/2005/8/layout/vList2"/>
    <dgm:cxn modelId="{120C5918-782A-4865-BBB8-CBA3B8BABCD0}" type="presParOf" srcId="{D6980F12-846C-4F62-A74C-D4D3B726D328}" destId="{004B262B-6139-45B7-8059-F65A78500FD4}"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38E5010-518E-4C4E-B4AE-E914A4D72381}" type="doc">
      <dgm:prSet loTypeId="urn:microsoft.com/office/officeart/2005/8/layout/vProcess5" loCatId="process" qsTypeId="urn:microsoft.com/office/officeart/2005/8/quickstyle/simple5" qsCatId="simple" csTypeId="urn:microsoft.com/office/officeart/2005/8/colors/accent1_2" csCatId="accent1" phldr="1"/>
      <dgm:spPr/>
      <dgm:t>
        <a:bodyPr/>
        <a:lstStyle/>
        <a:p>
          <a:endParaRPr lang="it-IT"/>
        </a:p>
      </dgm:t>
    </dgm:pt>
    <dgm:pt modelId="{403C61CE-826D-4049-A1F6-3D3791199271}">
      <dgm:prSet custT="1"/>
      <dgm:spPr/>
      <dgm:t>
        <a:bodyPr/>
        <a:lstStyle/>
        <a:p>
          <a:pPr algn="ctr" rtl="0">
            <a:lnSpc>
              <a:spcPts val="2000"/>
            </a:lnSpc>
          </a:pPr>
          <a:r>
            <a:rPr lang="en-US" sz="2800" b="1" dirty="0" err="1" smtClean="0">
              <a:effectLst>
                <a:outerShdw blurRad="38100" dist="38100" dir="2700000" algn="tl">
                  <a:srgbClr val="000000">
                    <a:alpha val="43137"/>
                  </a:srgbClr>
                </a:outerShdw>
              </a:effectLst>
              <a:latin typeface="Gill Sans MT" pitchFamily="34" charset="0"/>
            </a:rPr>
            <a:t>Materia</a:t>
          </a:r>
          <a:r>
            <a:rPr lang="en-US" sz="2800" b="1" dirty="0" smtClean="0">
              <a:effectLst>
                <a:outerShdw blurRad="38100" dist="38100" dir="2700000" algn="tl">
                  <a:srgbClr val="000000">
                    <a:alpha val="43137"/>
                  </a:srgbClr>
                </a:outerShdw>
              </a:effectLst>
              <a:latin typeface="Gill Sans MT" pitchFamily="34" charset="0"/>
            </a:rPr>
            <a:t> e </a:t>
          </a:r>
          <a:r>
            <a:rPr lang="en-US" sz="2800" b="1" dirty="0" err="1" smtClean="0">
              <a:effectLst>
                <a:outerShdw blurRad="38100" dist="38100" dir="2700000" algn="tl">
                  <a:srgbClr val="000000">
                    <a:alpha val="43137"/>
                  </a:srgbClr>
                </a:outerShdw>
              </a:effectLst>
              <a:latin typeface="Gill Sans MT" pitchFamily="34" charset="0"/>
            </a:rPr>
            <a:t>processi</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culinari</a:t>
          </a:r>
          <a:endParaRPr lang="en-US" sz="2800" b="1" dirty="0" smtClean="0">
            <a:effectLst>
              <a:outerShdw blurRad="38100" dist="38100" dir="2700000" algn="tl">
                <a:srgbClr val="000000">
                  <a:alpha val="43137"/>
                </a:srgbClr>
              </a:outerShdw>
            </a:effectLst>
            <a:latin typeface="Gill Sans MT" pitchFamily="34" charset="0"/>
          </a:endParaRPr>
        </a:p>
        <a:p>
          <a:pPr algn="ctr" rtl="0">
            <a:lnSpc>
              <a:spcPts val="2000"/>
            </a:lnSpc>
          </a:pP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troppo</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complessi</a:t>
          </a:r>
          <a:r>
            <a:rPr lang="en-US" sz="2800" b="1" dirty="0" smtClean="0">
              <a:effectLst>
                <a:outerShdw blurRad="38100" dist="38100" dir="2700000" algn="tl">
                  <a:srgbClr val="000000">
                    <a:alpha val="43137"/>
                  </a:srgbClr>
                </a:outerShdw>
              </a:effectLst>
              <a:latin typeface="Gill Sans MT" pitchFamily="34" charset="0"/>
            </a:rPr>
            <a:t> </a:t>
          </a:r>
        </a:p>
        <a:p>
          <a:pPr algn="ctr" rtl="0">
            <a:lnSpc>
              <a:spcPts val="2000"/>
            </a:lnSpc>
          </a:pPr>
          <a:r>
            <a:rPr lang="en-US" sz="2800" b="1" dirty="0" smtClean="0">
              <a:effectLst>
                <a:outerShdw blurRad="38100" dist="38100" dir="2700000" algn="tl">
                  <a:srgbClr val="000000">
                    <a:alpha val="43137"/>
                  </a:srgbClr>
                </a:outerShdw>
              </a:effectLst>
              <a:latin typeface="Gill Sans MT" pitchFamily="34" charset="0"/>
            </a:rPr>
            <a:t>per la </a:t>
          </a:r>
          <a:r>
            <a:rPr lang="en-US" sz="2800" b="1" dirty="0" err="1" smtClean="0">
              <a:effectLst>
                <a:outerShdw blurRad="38100" dist="38100" dir="2700000" algn="tl">
                  <a:srgbClr val="000000">
                    <a:alpha val="43137"/>
                  </a:srgbClr>
                </a:outerShdw>
              </a:effectLst>
              <a:latin typeface="Gill Sans MT" pitchFamily="34" charset="0"/>
            </a:rPr>
            <a:t>scienza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fondamentale</a:t>
          </a:r>
          <a:endParaRPr lang="it-IT" sz="2800" b="1" dirty="0">
            <a:effectLst>
              <a:outerShdw blurRad="38100" dist="38100" dir="2700000" algn="tl">
                <a:srgbClr val="000000">
                  <a:alpha val="43137"/>
                </a:srgbClr>
              </a:outerShdw>
            </a:effectLst>
            <a:latin typeface="Gill Sans MT" pitchFamily="34" charset="0"/>
          </a:endParaRPr>
        </a:p>
      </dgm:t>
    </dgm:pt>
    <dgm:pt modelId="{6172D1AC-9F7A-45A6-8224-8985016B0626}" type="parTrans" cxnId="{DF8D61D6-B014-486E-B399-7584BC5B86EE}">
      <dgm:prSet/>
      <dgm:spPr/>
      <dgm:t>
        <a:bodyPr/>
        <a:lstStyle/>
        <a:p>
          <a:endParaRPr lang="it-IT"/>
        </a:p>
      </dgm:t>
    </dgm:pt>
    <dgm:pt modelId="{BCF983B4-0FDE-41CB-9559-D13E28D19A1C}" type="sibTrans" cxnId="{DF8D61D6-B014-486E-B399-7584BC5B86EE}">
      <dgm:prSet/>
      <dgm:spPr/>
      <dgm:t>
        <a:bodyPr/>
        <a:lstStyle/>
        <a:p>
          <a:endParaRPr lang="it-IT"/>
        </a:p>
      </dgm:t>
    </dgm:pt>
    <dgm:pt modelId="{D3D29F38-B1B6-4B93-965D-2E0E482D4978}">
      <dgm:prSet custT="1"/>
      <dgm:spPr/>
      <dgm:t>
        <a:bodyPr/>
        <a:lstStyle/>
        <a:p>
          <a:pPr algn="ctr" rtl="0"/>
          <a:r>
            <a:rPr lang="en-US" sz="2800" b="1" dirty="0" err="1" smtClean="0">
              <a:effectLst>
                <a:outerShdw blurRad="38100" dist="38100" dir="2700000" algn="tl">
                  <a:srgbClr val="000000">
                    <a:alpha val="43137"/>
                  </a:srgbClr>
                </a:outerShdw>
              </a:effectLst>
              <a:latin typeface="Gill Sans MT" pitchFamily="34" charset="0"/>
            </a:rPr>
            <a:t>Descrizione</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scientifica</a:t>
          </a:r>
          <a:r>
            <a:rPr lang="en-US" sz="2800" b="1" dirty="0" smtClean="0">
              <a:effectLst>
                <a:outerShdw blurRad="38100" dist="38100" dir="2700000" algn="tl">
                  <a:srgbClr val="000000">
                    <a:alpha val="43137"/>
                  </a:srgbClr>
                </a:outerShdw>
              </a:effectLst>
              <a:latin typeface="Gill Sans MT" pitchFamily="34" charset="0"/>
            </a:rPr>
            <a:t> di </a:t>
          </a:r>
          <a:r>
            <a:rPr lang="en-US" sz="2800" b="1" dirty="0" err="1" smtClean="0">
              <a:effectLst>
                <a:outerShdw blurRad="38100" dist="38100" dir="2700000" algn="tl">
                  <a:srgbClr val="000000">
                    <a:alpha val="43137"/>
                  </a:srgbClr>
                </a:outerShdw>
              </a:effectLst>
              <a:latin typeface="Gill Sans MT" pitchFamily="34" charset="0"/>
            </a:rPr>
            <a:t>qualche</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processo</a:t>
          </a:r>
          <a:r>
            <a:rPr lang="en-US" sz="2800" b="1" dirty="0" smtClean="0">
              <a:effectLst>
                <a:outerShdw blurRad="38100" dist="38100" dir="2700000" algn="tl">
                  <a:srgbClr val="000000">
                    <a:alpha val="43137"/>
                  </a:srgbClr>
                </a:outerShdw>
              </a:effectLst>
              <a:latin typeface="Gill Sans MT" pitchFamily="34" charset="0"/>
            </a:rPr>
            <a:t>, ma </a:t>
          </a:r>
          <a:r>
            <a:rPr lang="en-US" sz="2800" b="1" dirty="0" err="1" smtClean="0">
              <a:effectLst>
                <a:outerShdw blurRad="38100" dist="38100" dir="2700000" algn="tl">
                  <a:srgbClr val="000000">
                    <a:alpha val="43137"/>
                  </a:srgbClr>
                </a:outerShdw>
              </a:effectLst>
              <a:latin typeface="Gill Sans MT" pitchFamily="34" charset="0"/>
            </a:rPr>
            <a:t>manca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il</a:t>
          </a:r>
          <a:r>
            <a:rPr lang="en-US" sz="2800" b="1" dirty="0" smtClean="0">
              <a:solidFill>
                <a:srgbClr val="FFC000"/>
              </a:solidFill>
              <a:effectLst>
                <a:outerShdw blurRad="38100" dist="38100" dir="2700000" algn="tl">
                  <a:srgbClr val="000000">
                    <a:alpha val="43137"/>
                  </a:srgbClr>
                </a:outerShdw>
              </a:effectLst>
              <a:latin typeface="Gill Sans MT" pitchFamily="34" charset="0"/>
            </a:rPr>
            <a:t> big picture</a:t>
          </a:r>
          <a:endParaRPr lang="it-IT" sz="2800" b="1" dirty="0">
            <a:solidFill>
              <a:srgbClr val="FFC000"/>
            </a:solidFill>
            <a:effectLst>
              <a:outerShdw blurRad="38100" dist="38100" dir="2700000" algn="tl">
                <a:srgbClr val="000000">
                  <a:alpha val="43137"/>
                </a:srgbClr>
              </a:outerShdw>
            </a:effectLst>
            <a:latin typeface="Gill Sans MT" pitchFamily="34" charset="0"/>
          </a:endParaRPr>
        </a:p>
      </dgm:t>
    </dgm:pt>
    <dgm:pt modelId="{1AAF6D6E-417D-4F21-9DFE-02412664A86D}" type="parTrans" cxnId="{88C782E0-6761-497C-8B65-E285472B85E4}">
      <dgm:prSet/>
      <dgm:spPr/>
      <dgm:t>
        <a:bodyPr/>
        <a:lstStyle/>
        <a:p>
          <a:endParaRPr lang="it-IT"/>
        </a:p>
      </dgm:t>
    </dgm:pt>
    <dgm:pt modelId="{29B2F82B-2D6D-4D51-AF70-6E1DF40B1F68}" type="sibTrans" cxnId="{88C782E0-6761-497C-8B65-E285472B85E4}">
      <dgm:prSet/>
      <dgm:spPr/>
      <dgm:t>
        <a:bodyPr/>
        <a:lstStyle/>
        <a:p>
          <a:endParaRPr lang="it-IT"/>
        </a:p>
      </dgm:t>
    </dgm:pt>
    <dgm:pt modelId="{759A7FCD-3D99-4886-8251-D3299AE88988}">
      <dgm:prSet custT="1"/>
      <dgm:spPr/>
      <dgm:t>
        <a:bodyPr/>
        <a:lstStyle/>
        <a:p>
          <a:pPr algn="ctr" rtl="0"/>
          <a:r>
            <a:rPr lang="en-US" sz="2800" b="1" dirty="0" smtClean="0">
              <a:effectLst>
                <a:outerShdw blurRad="38100" dist="38100" dir="2700000" algn="tl">
                  <a:srgbClr val="000000">
                    <a:alpha val="43137"/>
                  </a:srgbClr>
                </a:outerShdw>
              </a:effectLst>
              <a:latin typeface="Gill Sans MT" pitchFamily="34" charset="0"/>
            </a:rPr>
            <a:t>Fine XX </a:t>
          </a:r>
          <a:r>
            <a:rPr lang="en-US" sz="2800" b="1" dirty="0" err="1" smtClean="0">
              <a:effectLst>
                <a:outerShdw blurRad="38100" dist="38100" dir="2700000" algn="tl">
                  <a:srgbClr val="000000">
                    <a:alpha val="43137"/>
                  </a:srgbClr>
                </a:outerShdw>
              </a:effectLst>
              <a:latin typeface="Gill Sans MT" pitchFamily="34" charset="0"/>
            </a:rPr>
            <a:t>secolo</a:t>
          </a:r>
          <a:r>
            <a:rPr lang="en-US" sz="2800" b="1" dirty="0" smtClean="0">
              <a:effectLst>
                <a:outerShdw blurRad="38100" dist="38100" dir="2700000" algn="tl">
                  <a:srgbClr val="000000">
                    <a:alpha val="43137"/>
                  </a:srgbClr>
                </a:outerShdw>
              </a:effectLst>
              <a:latin typeface="Gill Sans MT" pitchFamily="34" charset="0"/>
            </a:rPr>
            <a:t>. </a:t>
          </a:r>
        </a:p>
        <a:p>
          <a:pPr algn="ctr" rtl="0"/>
          <a:r>
            <a:rPr lang="en-US" sz="2800" b="1" dirty="0" smtClean="0">
              <a:effectLst>
                <a:outerShdw blurRad="38100" dist="38100" dir="2700000" algn="tl">
                  <a:srgbClr val="000000">
                    <a:alpha val="43137"/>
                  </a:srgbClr>
                </a:outerShdw>
              </a:effectLst>
              <a:latin typeface="Gill Sans MT" pitchFamily="34" charset="0"/>
            </a:rPr>
            <a:t>La </a:t>
          </a:r>
          <a:r>
            <a:rPr lang="en-US" sz="2800" b="1" dirty="0" err="1" smtClean="0">
              <a:effectLst>
                <a:outerShdw blurRad="38100" dist="38100" dir="2700000" algn="tl">
                  <a:srgbClr val="000000">
                    <a:alpha val="43137"/>
                  </a:srgbClr>
                </a:outerShdw>
              </a:effectLst>
              <a:latin typeface="Gill Sans MT" pitchFamily="34" charset="0"/>
            </a:rPr>
            <a:t>cucina</a:t>
          </a:r>
          <a:r>
            <a:rPr lang="en-US" sz="2800" b="1" dirty="0" smtClean="0">
              <a:effectLst>
                <a:outerShdw blurRad="38100" dist="38100" dir="2700000" algn="tl">
                  <a:srgbClr val="000000">
                    <a:alpha val="43137"/>
                  </a:srgbClr>
                </a:outerShdw>
              </a:effectLst>
              <a:latin typeface="Gill Sans MT" pitchFamily="34" charset="0"/>
            </a:rPr>
            <a:t> per la </a:t>
          </a:r>
          <a:r>
            <a:rPr lang="en-US" sz="2800" b="1" dirty="0" err="1" smtClean="0">
              <a:effectLst>
                <a:outerShdw blurRad="38100" dist="38100" dir="2700000" algn="tl">
                  <a:srgbClr val="000000">
                    <a:alpha val="43137"/>
                  </a:srgbClr>
                </a:outerShdw>
              </a:effectLst>
              <a:latin typeface="Gill Sans MT" pitchFamily="34" charset="0"/>
            </a:rPr>
            <a:t>scienza</a:t>
          </a:r>
          <a:r>
            <a:rPr lang="en-US" sz="2800" b="1" dirty="0" smtClean="0">
              <a:effectLst>
                <a:outerShdw blurRad="38100" dist="38100" dir="2700000" algn="tl">
                  <a:srgbClr val="000000">
                    <a:alpha val="43137"/>
                  </a:srgbClr>
                </a:outerShdw>
              </a:effectLst>
              <a:latin typeface="Gill Sans MT" pitchFamily="34" charset="0"/>
            </a:rPr>
            <a:t> è “</a:t>
          </a:r>
          <a:r>
            <a:rPr lang="en-US" sz="2800" b="1" dirty="0" err="1" smtClean="0">
              <a:effectLst>
                <a:outerShdw blurRad="38100" dist="38100" dir="2700000" algn="tl">
                  <a:srgbClr val="000000">
                    <a:alpha val="43137"/>
                  </a:srgbClr>
                </a:outerShdw>
              </a:effectLst>
              <a:latin typeface="Gill Sans MT" pitchFamily="34" charset="0"/>
            </a:rPr>
            <a:t>frivola</a:t>
          </a:r>
          <a:r>
            <a:rPr lang="en-US" sz="2800" b="1" dirty="0" smtClean="0">
              <a:effectLst>
                <a:outerShdw blurRad="38100" dist="38100" dir="2700000" algn="tl">
                  <a:srgbClr val="000000">
                    <a:alpha val="43137"/>
                  </a:srgbClr>
                </a:outerShdw>
              </a:effectLst>
              <a:latin typeface="Gill Sans MT" pitchFamily="34" charset="0"/>
            </a:rPr>
            <a:t>”</a:t>
          </a:r>
          <a:endParaRPr lang="it-IT" sz="2800" b="1" dirty="0">
            <a:effectLst>
              <a:outerShdw blurRad="38100" dist="38100" dir="2700000" algn="tl">
                <a:srgbClr val="000000">
                  <a:alpha val="43137"/>
                </a:srgbClr>
              </a:outerShdw>
            </a:effectLst>
            <a:latin typeface="Gill Sans MT" pitchFamily="34" charset="0"/>
          </a:endParaRPr>
        </a:p>
      </dgm:t>
    </dgm:pt>
    <dgm:pt modelId="{D4FBD690-BBCE-45D6-B4B6-783037139279}" type="sibTrans" cxnId="{B47872F6-5722-449B-B658-41999CAC519C}">
      <dgm:prSet/>
      <dgm:spPr/>
      <dgm:t>
        <a:bodyPr/>
        <a:lstStyle/>
        <a:p>
          <a:endParaRPr lang="it-IT"/>
        </a:p>
      </dgm:t>
    </dgm:pt>
    <dgm:pt modelId="{2B728C78-C1AD-4A09-9610-5CB11552B8B8}" type="parTrans" cxnId="{B47872F6-5722-449B-B658-41999CAC519C}">
      <dgm:prSet/>
      <dgm:spPr/>
      <dgm:t>
        <a:bodyPr/>
        <a:lstStyle/>
        <a:p>
          <a:endParaRPr lang="it-IT"/>
        </a:p>
      </dgm:t>
    </dgm:pt>
    <dgm:pt modelId="{FB591DF7-AAA6-4249-9138-34F1C534A80F}" type="pres">
      <dgm:prSet presAssocID="{338E5010-518E-4C4E-B4AE-E914A4D72381}" presName="outerComposite" presStyleCnt="0">
        <dgm:presLayoutVars>
          <dgm:chMax val="5"/>
          <dgm:dir/>
          <dgm:resizeHandles val="exact"/>
        </dgm:presLayoutVars>
      </dgm:prSet>
      <dgm:spPr/>
      <dgm:t>
        <a:bodyPr/>
        <a:lstStyle/>
        <a:p>
          <a:endParaRPr lang="it-IT"/>
        </a:p>
      </dgm:t>
    </dgm:pt>
    <dgm:pt modelId="{3D229D73-7B24-4A4B-A1F4-2BDA3BA8C457}" type="pres">
      <dgm:prSet presAssocID="{338E5010-518E-4C4E-B4AE-E914A4D72381}" presName="dummyMaxCanvas" presStyleCnt="0">
        <dgm:presLayoutVars/>
      </dgm:prSet>
      <dgm:spPr/>
    </dgm:pt>
    <dgm:pt modelId="{B4785534-F2CE-477A-A5E5-337CF794E220}" type="pres">
      <dgm:prSet presAssocID="{338E5010-518E-4C4E-B4AE-E914A4D72381}" presName="ThreeNodes_1" presStyleLbl="node1" presStyleIdx="0" presStyleCnt="3" custScaleX="105691">
        <dgm:presLayoutVars>
          <dgm:bulletEnabled val="1"/>
        </dgm:presLayoutVars>
      </dgm:prSet>
      <dgm:spPr/>
      <dgm:t>
        <a:bodyPr/>
        <a:lstStyle/>
        <a:p>
          <a:endParaRPr lang="it-IT"/>
        </a:p>
      </dgm:t>
    </dgm:pt>
    <dgm:pt modelId="{AAC6D8B8-B914-4436-8ABB-6A04DCC4A97E}" type="pres">
      <dgm:prSet presAssocID="{338E5010-518E-4C4E-B4AE-E914A4D72381}" presName="ThreeNodes_2" presStyleLbl="node1" presStyleIdx="1" presStyleCnt="3" custScaleY="112369">
        <dgm:presLayoutVars>
          <dgm:bulletEnabled val="1"/>
        </dgm:presLayoutVars>
      </dgm:prSet>
      <dgm:spPr/>
      <dgm:t>
        <a:bodyPr/>
        <a:lstStyle/>
        <a:p>
          <a:endParaRPr lang="it-IT"/>
        </a:p>
      </dgm:t>
    </dgm:pt>
    <dgm:pt modelId="{C4D236B0-AB71-4A29-AE52-4433AB1F705B}" type="pres">
      <dgm:prSet presAssocID="{338E5010-518E-4C4E-B4AE-E914A4D72381}" presName="ThreeNodes_3" presStyleLbl="node1" presStyleIdx="2" presStyleCnt="3">
        <dgm:presLayoutVars>
          <dgm:bulletEnabled val="1"/>
        </dgm:presLayoutVars>
      </dgm:prSet>
      <dgm:spPr/>
      <dgm:t>
        <a:bodyPr/>
        <a:lstStyle/>
        <a:p>
          <a:endParaRPr lang="it-IT"/>
        </a:p>
      </dgm:t>
    </dgm:pt>
    <dgm:pt modelId="{0719ECF4-B91D-461F-8711-1114BA2377F7}" type="pres">
      <dgm:prSet presAssocID="{338E5010-518E-4C4E-B4AE-E914A4D72381}" presName="ThreeConn_1-2" presStyleLbl="fgAccFollowNode1" presStyleIdx="0" presStyleCnt="2">
        <dgm:presLayoutVars>
          <dgm:bulletEnabled val="1"/>
        </dgm:presLayoutVars>
      </dgm:prSet>
      <dgm:spPr/>
      <dgm:t>
        <a:bodyPr/>
        <a:lstStyle/>
        <a:p>
          <a:endParaRPr lang="it-IT"/>
        </a:p>
      </dgm:t>
    </dgm:pt>
    <dgm:pt modelId="{5945639E-15E7-4F6B-9747-0C8991B0C227}" type="pres">
      <dgm:prSet presAssocID="{338E5010-518E-4C4E-B4AE-E914A4D72381}" presName="ThreeConn_2-3" presStyleLbl="fgAccFollowNode1" presStyleIdx="1" presStyleCnt="2">
        <dgm:presLayoutVars>
          <dgm:bulletEnabled val="1"/>
        </dgm:presLayoutVars>
      </dgm:prSet>
      <dgm:spPr/>
      <dgm:t>
        <a:bodyPr/>
        <a:lstStyle/>
        <a:p>
          <a:endParaRPr lang="it-IT"/>
        </a:p>
      </dgm:t>
    </dgm:pt>
    <dgm:pt modelId="{1E831007-8B36-43A3-833E-2D82E87F57B5}" type="pres">
      <dgm:prSet presAssocID="{338E5010-518E-4C4E-B4AE-E914A4D72381}" presName="ThreeNodes_1_text" presStyleLbl="node1" presStyleIdx="2" presStyleCnt="3">
        <dgm:presLayoutVars>
          <dgm:bulletEnabled val="1"/>
        </dgm:presLayoutVars>
      </dgm:prSet>
      <dgm:spPr/>
      <dgm:t>
        <a:bodyPr/>
        <a:lstStyle/>
        <a:p>
          <a:endParaRPr lang="it-IT"/>
        </a:p>
      </dgm:t>
    </dgm:pt>
    <dgm:pt modelId="{18EB46B2-C980-4DE9-948B-562528A71597}" type="pres">
      <dgm:prSet presAssocID="{338E5010-518E-4C4E-B4AE-E914A4D72381}" presName="ThreeNodes_2_text" presStyleLbl="node1" presStyleIdx="2" presStyleCnt="3">
        <dgm:presLayoutVars>
          <dgm:bulletEnabled val="1"/>
        </dgm:presLayoutVars>
      </dgm:prSet>
      <dgm:spPr/>
      <dgm:t>
        <a:bodyPr/>
        <a:lstStyle/>
        <a:p>
          <a:endParaRPr lang="it-IT"/>
        </a:p>
      </dgm:t>
    </dgm:pt>
    <dgm:pt modelId="{FD02E610-FF9B-4AD7-B734-EB59598FF822}" type="pres">
      <dgm:prSet presAssocID="{338E5010-518E-4C4E-B4AE-E914A4D72381}" presName="ThreeNodes_3_text" presStyleLbl="node1" presStyleIdx="2" presStyleCnt="3">
        <dgm:presLayoutVars>
          <dgm:bulletEnabled val="1"/>
        </dgm:presLayoutVars>
      </dgm:prSet>
      <dgm:spPr/>
      <dgm:t>
        <a:bodyPr/>
        <a:lstStyle/>
        <a:p>
          <a:endParaRPr lang="it-IT"/>
        </a:p>
      </dgm:t>
    </dgm:pt>
  </dgm:ptLst>
  <dgm:cxnLst>
    <dgm:cxn modelId="{DF4D102E-F681-4E5C-AC77-144C1DF8C90A}" type="presOf" srcId="{D4FBD690-BBCE-45D6-B4B6-783037139279}" destId="{0719ECF4-B91D-461F-8711-1114BA2377F7}" srcOrd="0" destOrd="0" presId="urn:microsoft.com/office/officeart/2005/8/layout/vProcess5"/>
    <dgm:cxn modelId="{DF8D61D6-B014-486E-B399-7584BC5B86EE}" srcId="{338E5010-518E-4C4E-B4AE-E914A4D72381}" destId="{403C61CE-826D-4049-A1F6-3D3791199271}" srcOrd="1" destOrd="0" parTransId="{6172D1AC-9F7A-45A6-8224-8985016B0626}" sibTransId="{BCF983B4-0FDE-41CB-9559-D13E28D19A1C}"/>
    <dgm:cxn modelId="{B47872F6-5722-449B-B658-41999CAC519C}" srcId="{338E5010-518E-4C4E-B4AE-E914A4D72381}" destId="{759A7FCD-3D99-4886-8251-D3299AE88988}" srcOrd="0" destOrd="0" parTransId="{2B728C78-C1AD-4A09-9610-5CB11552B8B8}" sibTransId="{D4FBD690-BBCE-45D6-B4B6-783037139279}"/>
    <dgm:cxn modelId="{14173430-AC64-4FF2-8BBF-D53871883D35}" type="presOf" srcId="{759A7FCD-3D99-4886-8251-D3299AE88988}" destId="{1E831007-8B36-43A3-833E-2D82E87F57B5}" srcOrd="1" destOrd="0" presId="urn:microsoft.com/office/officeart/2005/8/layout/vProcess5"/>
    <dgm:cxn modelId="{3C8676BD-91ED-4FE9-885C-5D8A2DB7DD92}" type="presOf" srcId="{D3D29F38-B1B6-4B93-965D-2E0E482D4978}" destId="{C4D236B0-AB71-4A29-AE52-4433AB1F705B}" srcOrd="0" destOrd="0" presId="urn:microsoft.com/office/officeart/2005/8/layout/vProcess5"/>
    <dgm:cxn modelId="{D3326291-2182-48C0-8227-0542B5E965AF}" type="presOf" srcId="{759A7FCD-3D99-4886-8251-D3299AE88988}" destId="{B4785534-F2CE-477A-A5E5-337CF794E220}" srcOrd="0" destOrd="0" presId="urn:microsoft.com/office/officeart/2005/8/layout/vProcess5"/>
    <dgm:cxn modelId="{88C782E0-6761-497C-8B65-E285472B85E4}" srcId="{338E5010-518E-4C4E-B4AE-E914A4D72381}" destId="{D3D29F38-B1B6-4B93-965D-2E0E482D4978}" srcOrd="2" destOrd="0" parTransId="{1AAF6D6E-417D-4F21-9DFE-02412664A86D}" sibTransId="{29B2F82B-2D6D-4D51-AF70-6E1DF40B1F68}"/>
    <dgm:cxn modelId="{E5D6861A-0105-4D43-890F-E4BB35983C6D}" type="presOf" srcId="{D3D29F38-B1B6-4B93-965D-2E0E482D4978}" destId="{FD02E610-FF9B-4AD7-B734-EB59598FF822}" srcOrd="1" destOrd="0" presId="urn:microsoft.com/office/officeart/2005/8/layout/vProcess5"/>
    <dgm:cxn modelId="{0482940E-DE4B-49D7-A620-33711F59725D}" type="presOf" srcId="{338E5010-518E-4C4E-B4AE-E914A4D72381}" destId="{FB591DF7-AAA6-4249-9138-34F1C534A80F}" srcOrd="0" destOrd="0" presId="urn:microsoft.com/office/officeart/2005/8/layout/vProcess5"/>
    <dgm:cxn modelId="{3321AD63-0537-4A03-B458-F6FC3D3E578E}" type="presOf" srcId="{BCF983B4-0FDE-41CB-9559-D13E28D19A1C}" destId="{5945639E-15E7-4F6B-9747-0C8991B0C227}" srcOrd="0" destOrd="0" presId="urn:microsoft.com/office/officeart/2005/8/layout/vProcess5"/>
    <dgm:cxn modelId="{CA53C3A2-AA7D-45C4-944D-D753C351150B}" type="presOf" srcId="{403C61CE-826D-4049-A1F6-3D3791199271}" destId="{AAC6D8B8-B914-4436-8ABB-6A04DCC4A97E}" srcOrd="0" destOrd="0" presId="urn:microsoft.com/office/officeart/2005/8/layout/vProcess5"/>
    <dgm:cxn modelId="{2D0786A9-04C8-4966-97C2-C55CBD80642A}" type="presOf" srcId="{403C61CE-826D-4049-A1F6-3D3791199271}" destId="{18EB46B2-C980-4DE9-948B-562528A71597}" srcOrd="1" destOrd="0" presId="urn:microsoft.com/office/officeart/2005/8/layout/vProcess5"/>
    <dgm:cxn modelId="{49458EED-DCD8-415D-87AA-90E127721706}" type="presParOf" srcId="{FB591DF7-AAA6-4249-9138-34F1C534A80F}" destId="{3D229D73-7B24-4A4B-A1F4-2BDA3BA8C457}" srcOrd="0" destOrd="0" presId="urn:microsoft.com/office/officeart/2005/8/layout/vProcess5"/>
    <dgm:cxn modelId="{AC9A250E-5251-4BCC-96DB-BE98E59FCA53}" type="presParOf" srcId="{FB591DF7-AAA6-4249-9138-34F1C534A80F}" destId="{B4785534-F2CE-477A-A5E5-337CF794E220}" srcOrd="1" destOrd="0" presId="urn:microsoft.com/office/officeart/2005/8/layout/vProcess5"/>
    <dgm:cxn modelId="{74A023A1-6275-4580-826A-42893A7BB972}" type="presParOf" srcId="{FB591DF7-AAA6-4249-9138-34F1C534A80F}" destId="{AAC6D8B8-B914-4436-8ABB-6A04DCC4A97E}" srcOrd="2" destOrd="0" presId="urn:microsoft.com/office/officeart/2005/8/layout/vProcess5"/>
    <dgm:cxn modelId="{BA82A289-001D-4E22-862E-421BEE42DFFF}" type="presParOf" srcId="{FB591DF7-AAA6-4249-9138-34F1C534A80F}" destId="{C4D236B0-AB71-4A29-AE52-4433AB1F705B}" srcOrd="3" destOrd="0" presId="urn:microsoft.com/office/officeart/2005/8/layout/vProcess5"/>
    <dgm:cxn modelId="{7313AD07-D40B-4DA9-9BA5-08EAF7EDE665}" type="presParOf" srcId="{FB591DF7-AAA6-4249-9138-34F1C534A80F}" destId="{0719ECF4-B91D-461F-8711-1114BA2377F7}" srcOrd="4" destOrd="0" presId="urn:microsoft.com/office/officeart/2005/8/layout/vProcess5"/>
    <dgm:cxn modelId="{24649C2E-76FC-469F-A907-DAC9AEDD49EE}" type="presParOf" srcId="{FB591DF7-AAA6-4249-9138-34F1C534A80F}" destId="{5945639E-15E7-4F6B-9747-0C8991B0C227}" srcOrd="5" destOrd="0" presId="urn:microsoft.com/office/officeart/2005/8/layout/vProcess5"/>
    <dgm:cxn modelId="{7C93A014-57B2-45E9-967C-A13842B6264D}" type="presParOf" srcId="{FB591DF7-AAA6-4249-9138-34F1C534A80F}" destId="{1E831007-8B36-43A3-833E-2D82E87F57B5}" srcOrd="6" destOrd="0" presId="urn:microsoft.com/office/officeart/2005/8/layout/vProcess5"/>
    <dgm:cxn modelId="{C37032F1-AB38-4677-8862-27CB660A3A10}" type="presParOf" srcId="{FB591DF7-AAA6-4249-9138-34F1C534A80F}" destId="{18EB46B2-C980-4DE9-948B-562528A71597}" srcOrd="7" destOrd="0" presId="urn:microsoft.com/office/officeart/2005/8/layout/vProcess5"/>
    <dgm:cxn modelId="{CCD46CA3-F0F5-46D2-9E2A-1314D411A3C0}" type="presParOf" srcId="{FB591DF7-AAA6-4249-9138-34F1C534A80F}" destId="{FD02E610-FF9B-4AD7-B734-EB59598FF822}"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9B8CC85-9A66-454C-BD32-29C7142E4E87}" type="doc">
      <dgm:prSet loTypeId="urn:microsoft.com/office/officeart/2005/8/layout/vProcess5" loCatId="process" qsTypeId="urn:microsoft.com/office/officeart/2005/8/quickstyle/simple5" qsCatId="simple" csTypeId="urn:microsoft.com/office/officeart/2005/8/colors/accent1_2" csCatId="accent1" phldr="1"/>
      <dgm:spPr/>
      <dgm:t>
        <a:bodyPr/>
        <a:lstStyle/>
        <a:p>
          <a:endParaRPr lang="it-IT"/>
        </a:p>
      </dgm:t>
    </dgm:pt>
    <dgm:pt modelId="{66F74D1C-41B8-44D6-9337-949B7C8FA9F3}">
      <dgm:prSet custT="1"/>
      <dgm:spPr/>
      <dgm:t>
        <a:bodyPr/>
        <a:lstStyle/>
        <a:p>
          <a:pPr algn="r" rtl="0"/>
          <a:r>
            <a:rPr lang="en-US" sz="2800" b="1" dirty="0" smtClean="0">
              <a:effectLst>
                <a:outerShdw blurRad="38100" dist="38100" dir="2700000" algn="tl">
                  <a:srgbClr val="000000">
                    <a:alpha val="43137"/>
                  </a:srgbClr>
                </a:outerShdw>
              </a:effectLst>
              <a:latin typeface="Gill Sans MT" pitchFamily="34" charset="0"/>
            </a:rPr>
            <a:t>2003 – 2005:  </a:t>
          </a:r>
          <a:r>
            <a:rPr lang="en-US" sz="2800" b="1" dirty="0" err="1" smtClean="0">
              <a:effectLst>
                <a:outerShdw blurRad="38100" dist="38100" dir="2700000" algn="tl">
                  <a:srgbClr val="000000">
                    <a:alpha val="43137"/>
                  </a:srgbClr>
                </a:outerShdw>
              </a:effectLst>
              <a:latin typeface="Gill Sans MT" pitchFamily="34" charset="0"/>
            </a:rPr>
            <a:t>Progetto</a:t>
          </a:r>
          <a:r>
            <a:rPr lang="en-US" sz="2800" b="1" dirty="0" smtClean="0">
              <a:effectLst>
                <a:outerShdw blurRad="38100" dist="38100" dir="2700000" algn="tl">
                  <a:srgbClr val="000000">
                    <a:alpha val="43137"/>
                  </a:srgbClr>
                </a:outerShdw>
              </a:effectLst>
              <a:latin typeface="Gill Sans MT" pitchFamily="34" charset="0"/>
            </a:rPr>
            <a:t>  INICON</a:t>
          </a:r>
          <a:endParaRPr lang="it-IT" sz="2800" b="1" dirty="0">
            <a:effectLst>
              <a:outerShdw blurRad="38100" dist="38100" dir="2700000" algn="tl">
                <a:srgbClr val="000000">
                  <a:alpha val="43137"/>
                </a:srgbClr>
              </a:outerShdw>
            </a:effectLst>
            <a:latin typeface="Gill Sans MT" pitchFamily="34" charset="0"/>
          </a:endParaRPr>
        </a:p>
      </dgm:t>
    </dgm:pt>
    <dgm:pt modelId="{EC727219-90C5-4BFF-94A8-476AA73F2EA2}" type="parTrans" cxnId="{D49906E7-32AF-4BC7-949B-C3B566140CC6}">
      <dgm:prSet/>
      <dgm:spPr/>
      <dgm:t>
        <a:bodyPr/>
        <a:lstStyle/>
        <a:p>
          <a:endParaRPr lang="it-IT"/>
        </a:p>
      </dgm:t>
    </dgm:pt>
    <dgm:pt modelId="{B695800C-5215-4008-A381-3D2C7743A80C}" type="sibTrans" cxnId="{D49906E7-32AF-4BC7-949B-C3B566140CC6}">
      <dgm:prSet/>
      <dgm:spPr/>
      <dgm:t>
        <a:bodyPr/>
        <a:lstStyle/>
        <a:p>
          <a:endParaRPr lang="it-IT"/>
        </a:p>
      </dgm:t>
    </dgm:pt>
    <dgm:pt modelId="{92247D42-D427-4560-8CBB-D5727E76CE7F}">
      <dgm:prSet custT="1"/>
      <dgm:spPr/>
      <dgm:t>
        <a:bodyPr/>
        <a:lstStyle/>
        <a:p>
          <a:pPr algn="ctr" rtl="0"/>
          <a:r>
            <a:rPr lang="it-IT" sz="2800" b="1" dirty="0" smtClean="0">
              <a:effectLst>
                <a:outerShdw blurRad="38100" dist="38100" dir="2700000" algn="tl">
                  <a:srgbClr val="000000">
                    <a:alpha val="43137"/>
                  </a:srgbClr>
                </a:outerShdw>
              </a:effectLst>
              <a:latin typeface="Gill Sans MT" pitchFamily="34" charset="0"/>
            </a:rPr>
            <a:t>INDUSTRIA </a:t>
          </a:r>
          <a:r>
            <a:rPr lang="it-IT" sz="2800" b="1" dirty="0" smtClean="0">
              <a:effectLst>
                <a:outerShdw blurRad="38100" dist="38100" dir="2700000" algn="tl">
                  <a:srgbClr val="000000">
                    <a:alpha val="43137"/>
                  </a:srgbClr>
                </a:outerShdw>
              </a:effectLst>
              <a:latin typeface="Gill Sans MT" pitchFamily="34" charset="0"/>
              <a:sym typeface="Wingdings" pitchFamily="2" charset="2"/>
            </a:rPr>
            <a:t> CUCINA</a:t>
          </a:r>
          <a:endParaRPr lang="it-IT" sz="2800" b="1" dirty="0">
            <a:effectLst>
              <a:outerShdw blurRad="38100" dist="38100" dir="2700000" algn="tl">
                <a:srgbClr val="000000">
                  <a:alpha val="43137"/>
                </a:srgbClr>
              </a:outerShdw>
            </a:effectLst>
            <a:latin typeface="Gill Sans MT" pitchFamily="34" charset="0"/>
          </a:endParaRPr>
        </a:p>
      </dgm:t>
    </dgm:pt>
    <dgm:pt modelId="{F50A851D-CB98-4D31-AA91-074243C8A949}" type="parTrans" cxnId="{66980B7B-0005-4BCB-9E7A-F674FE043536}">
      <dgm:prSet/>
      <dgm:spPr/>
      <dgm:t>
        <a:bodyPr/>
        <a:lstStyle/>
        <a:p>
          <a:endParaRPr lang="it-IT"/>
        </a:p>
      </dgm:t>
    </dgm:pt>
    <dgm:pt modelId="{96E211F1-B99D-4938-B659-262D5A4CF493}" type="sibTrans" cxnId="{66980B7B-0005-4BCB-9E7A-F674FE043536}">
      <dgm:prSet/>
      <dgm:spPr/>
      <dgm:t>
        <a:bodyPr/>
        <a:lstStyle/>
        <a:p>
          <a:endParaRPr lang="it-IT"/>
        </a:p>
      </dgm:t>
    </dgm:pt>
    <dgm:pt modelId="{A5EA3421-5451-477F-8CE5-BF653EE1A3AF}">
      <dgm:prSet custT="1"/>
      <dgm:spPr/>
      <dgm:t>
        <a:bodyPr/>
        <a:lstStyle/>
        <a:p>
          <a:pPr algn="ctr" rtl="0"/>
          <a:r>
            <a:rPr lang="en-US" sz="2800" b="1" dirty="0" smtClean="0">
              <a:effectLst>
                <a:outerShdw blurRad="38100" dist="38100" dir="2700000" algn="tl">
                  <a:srgbClr val="000000">
                    <a:alpha val="43137"/>
                  </a:srgbClr>
                </a:outerShdw>
              </a:effectLst>
              <a:latin typeface="Gill Sans MT" pitchFamily="34" charset="0"/>
            </a:rPr>
            <a:t>ADDITIVI  ALIMENTARI</a:t>
          </a:r>
          <a:endParaRPr lang="it-IT" sz="2800" b="1" dirty="0">
            <a:effectLst>
              <a:outerShdw blurRad="38100" dist="38100" dir="2700000" algn="tl">
                <a:srgbClr val="000000">
                  <a:alpha val="43137"/>
                </a:srgbClr>
              </a:outerShdw>
            </a:effectLst>
            <a:latin typeface="Gill Sans MT" pitchFamily="34" charset="0"/>
          </a:endParaRPr>
        </a:p>
      </dgm:t>
    </dgm:pt>
    <dgm:pt modelId="{ECAE8DC5-F825-45A4-9704-6F57DD46B4B8}" type="parTrans" cxnId="{EBD6FA8B-9343-457D-9165-B086DF40FEB3}">
      <dgm:prSet/>
      <dgm:spPr/>
      <dgm:t>
        <a:bodyPr/>
        <a:lstStyle/>
        <a:p>
          <a:endParaRPr lang="it-IT"/>
        </a:p>
      </dgm:t>
    </dgm:pt>
    <dgm:pt modelId="{A9EF8C5C-FA95-49C0-AC98-7F0C431F2F06}" type="sibTrans" cxnId="{EBD6FA8B-9343-457D-9165-B086DF40FEB3}">
      <dgm:prSet/>
      <dgm:spPr/>
      <dgm:t>
        <a:bodyPr/>
        <a:lstStyle/>
        <a:p>
          <a:endParaRPr lang="it-IT"/>
        </a:p>
      </dgm:t>
    </dgm:pt>
    <dgm:pt modelId="{7A2F1861-3B0D-4AD5-899B-218AA27CE29A}" type="pres">
      <dgm:prSet presAssocID="{B9B8CC85-9A66-454C-BD32-29C7142E4E87}" presName="outerComposite" presStyleCnt="0">
        <dgm:presLayoutVars>
          <dgm:chMax val="5"/>
          <dgm:dir/>
          <dgm:resizeHandles val="exact"/>
        </dgm:presLayoutVars>
      </dgm:prSet>
      <dgm:spPr/>
      <dgm:t>
        <a:bodyPr/>
        <a:lstStyle/>
        <a:p>
          <a:endParaRPr lang="it-IT"/>
        </a:p>
      </dgm:t>
    </dgm:pt>
    <dgm:pt modelId="{23579D9A-2AEC-4026-9546-E09A672AE1E6}" type="pres">
      <dgm:prSet presAssocID="{B9B8CC85-9A66-454C-BD32-29C7142E4E87}" presName="dummyMaxCanvas" presStyleCnt="0">
        <dgm:presLayoutVars/>
      </dgm:prSet>
      <dgm:spPr/>
    </dgm:pt>
    <dgm:pt modelId="{4C83DCDC-EE53-488A-855D-4876BCCB5836}" type="pres">
      <dgm:prSet presAssocID="{B9B8CC85-9A66-454C-BD32-29C7142E4E87}" presName="ThreeNodes_1" presStyleLbl="node1" presStyleIdx="0" presStyleCnt="3" custLinFactNeighborY="-6499">
        <dgm:presLayoutVars>
          <dgm:bulletEnabled val="1"/>
        </dgm:presLayoutVars>
      </dgm:prSet>
      <dgm:spPr/>
      <dgm:t>
        <a:bodyPr/>
        <a:lstStyle/>
        <a:p>
          <a:endParaRPr lang="it-IT"/>
        </a:p>
      </dgm:t>
    </dgm:pt>
    <dgm:pt modelId="{3599B925-2D55-4BD0-B623-03E069CBC953}" type="pres">
      <dgm:prSet presAssocID="{B9B8CC85-9A66-454C-BD32-29C7142E4E87}" presName="ThreeNodes_2" presStyleLbl="node1" presStyleIdx="1" presStyleCnt="3">
        <dgm:presLayoutVars>
          <dgm:bulletEnabled val="1"/>
        </dgm:presLayoutVars>
      </dgm:prSet>
      <dgm:spPr/>
      <dgm:t>
        <a:bodyPr/>
        <a:lstStyle/>
        <a:p>
          <a:endParaRPr lang="it-IT"/>
        </a:p>
      </dgm:t>
    </dgm:pt>
    <dgm:pt modelId="{C4ED095C-46B6-4690-833C-3A3BE2C854D6}" type="pres">
      <dgm:prSet presAssocID="{B9B8CC85-9A66-454C-BD32-29C7142E4E87}" presName="ThreeNodes_3" presStyleLbl="node1" presStyleIdx="2" presStyleCnt="3">
        <dgm:presLayoutVars>
          <dgm:bulletEnabled val="1"/>
        </dgm:presLayoutVars>
      </dgm:prSet>
      <dgm:spPr/>
      <dgm:t>
        <a:bodyPr/>
        <a:lstStyle/>
        <a:p>
          <a:endParaRPr lang="it-IT"/>
        </a:p>
      </dgm:t>
    </dgm:pt>
    <dgm:pt modelId="{AAA543C8-9143-479D-B681-1EF58F02D0A9}" type="pres">
      <dgm:prSet presAssocID="{B9B8CC85-9A66-454C-BD32-29C7142E4E87}" presName="ThreeConn_1-2" presStyleLbl="fgAccFollowNode1" presStyleIdx="0" presStyleCnt="2">
        <dgm:presLayoutVars>
          <dgm:bulletEnabled val="1"/>
        </dgm:presLayoutVars>
      </dgm:prSet>
      <dgm:spPr/>
      <dgm:t>
        <a:bodyPr/>
        <a:lstStyle/>
        <a:p>
          <a:endParaRPr lang="it-IT"/>
        </a:p>
      </dgm:t>
    </dgm:pt>
    <dgm:pt modelId="{40B14D28-A108-43CA-AD22-AA6469FAE404}" type="pres">
      <dgm:prSet presAssocID="{B9B8CC85-9A66-454C-BD32-29C7142E4E87}" presName="ThreeConn_2-3" presStyleLbl="fgAccFollowNode1" presStyleIdx="1" presStyleCnt="2">
        <dgm:presLayoutVars>
          <dgm:bulletEnabled val="1"/>
        </dgm:presLayoutVars>
      </dgm:prSet>
      <dgm:spPr/>
      <dgm:t>
        <a:bodyPr/>
        <a:lstStyle/>
        <a:p>
          <a:endParaRPr lang="it-IT"/>
        </a:p>
      </dgm:t>
    </dgm:pt>
    <dgm:pt modelId="{E0115D64-AB4D-4BA1-85A7-42C688795D45}" type="pres">
      <dgm:prSet presAssocID="{B9B8CC85-9A66-454C-BD32-29C7142E4E87}" presName="ThreeNodes_1_text" presStyleLbl="node1" presStyleIdx="2" presStyleCnt="3">
        <dgm:presLayoutVars>
          <dgm:bulletEnabled val="1"/>
        </dgm:presLayoutVars>
      </dgm:prSet>
      <dgm:spPr/>
      <dgm:t>
        <a:bodyPr/>
        <a:lstStyle/>
        <a:p>
          <a:endParaRPr lang="it-IT"/>
        </a:p>
      </dgm:t>
    </dgm:pt>
    <dgm:pt modelId="{3DD76369-15CD-4D39-93F3-CB3E7DCAD741}" type="pres">
      <dgm:prSet presAssocID="{B9B8CC85-9A66-454C-BD32-29C7142E4E87}" presName="ThreeNodes_2_text" presStyleLbl="node1" presStyleIdx="2" presStyleCnt="3">
        <dgm:presLayoutVars>
          <dgm:bulletEnabled val="1"/>
        </dgm:presLayoutVars>
      </dgm:prSet>
      <dgm:spPr/>
      <dgm:t>
        <a:bodyPr/>
        <a:lstStyle/>
        <a:p>
          <a:endParaRPr lang="it-IT"/>
        </a:p>
      </dgm:t>
    </dgm:pt>
    <dgm:pt modelId="{5EEF9A7A-AB25-454C-9F74-376D07C96068}" type="pres">
      <dgm:prSet presAssocID="{B9B8CC85-9A66-454C-BD32-29C7142E4E87}" presName="ThreeNodes_3_text" presStyleLbl="node1" presStyleIdx="2" presStyleCnt="3">
        <dgm:presLayoutVars>
          <dgm:bulletEnabled val="1"/>
        </dgm:presLayoutVars>
      </dgm:prSet>
      <dgm:spPr/>
      <dgm:t>
        <a:bodyPr/>
        <a:lstStyle/>
        <a:p>
          <a:endParaRPr lang="it-IT"/>
        </a:p>
      </dgm:t>
    </dgm:pt>
  </dgm:ptLst>
  <dgm:cxnLst>
    <dgm:cxn modelId="{4CA66261-3337-4291-BF25-1717C5CD14A9}" type="presOf" srcId="{92247D42-D427-4560-8CBB-D5727E76CE7F}" destId="{3DD76369-15CD-4D39-93F3-CB3E7DCAD741}" srcOrd="1" destOrd="0" presId="urn:microsoft.com/office/officeart/2005/8/layout/vProcess5"/>
    <dgm:cxn modelId="{2CDC45B0-AF65-42C9-8506-EA96EF1EF090}" type="presOf" srcId="{B9B8CC85-9A66-454C-BD32-29C7142E4E87}" destId="{7A2F1861-3B0D-4AD5-899B-218AA27CE29A}" srcOrd="0" destOrd="0" presId="urn:microsoft.com/office/officeart/2005/8/layout/vProcess5"/>
    <dgm:cxn modelId="{CF3B301B-5CD9-402E-AEA0-3B7FE21419D5}" type="presOf" srcId="{B695800C-5215-4008-A381-3D2C7743A80C}" destId="{AAA543C8-9143-479D-B681-1EF58F02D0A9}" srcOrd="0" destOrd="0" presId="urn:microsoft.com/office/officeart/2005/8/layout/vProcess5"/>
    <dgm:cxn modelId="{AF40860F-E193-4946-9515-24AE5AA24F8B}" type="presOf" srcId="{A5EA3421-5451-477F-8CE5-BF653EE1A3AF}" destId="{C4ED095C-46B6-4690-833C-3A3BE2C854D6}" srcOrd="0" destOrd="0" presId="urn:microsoft.com/office/officeart/2005/8/layout/vProcess5"/>
    <dgm:cxn modelId="{66980B7B-0005-4BCB-9E7A-F674FE043536}" srcId="{B9B8CC85-9A66-454C-BD32-29C7142E4E87}" destId="{92247D42-D427-4560-8CBB-D5727E76CE7F}" srcOrd="1" destOrd="0" parTransId="{F50A851D-CB98-4D31-AA91-074243C8A949}" sibTransId="{96E211F1-B99D-4938-B659-262D5A4CF493}"/>
    <dgm:cxn modelId="{C9301164-E429-4206-9228-7A4B47D3D712}" type="presOf" srcId="{66F74D1C-41B8-44D6-9337-949B7C8FA9F3}" destId="{4C83DCDC-EE53-488A-855D-4876BCCB5836}" srcOrd="0" destOrd="0" presId="urn:microsoft.com/office/officeart/2005/8/layout/vProcess5"/>
    <dgm:cxn modelId="{262CB660-C34B-4017-8D8A-E64F7E3124D8}" type="presOf" srcId="{A5EA3421-5451-477F-8CE5-BF653EE1A3AF}" destId="{5EEF9A7A-AB25-454C-9F74-376D07C96068}" srcOrd="1" destOrd="0" presId="urn:microsoft.com/office/officeart/2005/8/layout/vProcess5"/>
    <dgm:cxn modelId="{EBD6FA8B-9343-457D-9165-B086DF40FEB3}" srcId="{B9B8CC85-9A66-454C-BD32-29C7142E4E87}" destId="{A5EA3421-5451-477F-8CE5-BF653EE1A3AF}" srcOrd="2" destOrd="0" parTransId="{ECAE8DC5-F825-45A4-9704-6F57DD46B4B8}" sibTransId="{A9EF8C5C-FA95-49C0-AC98-7F0C431F2F06}"/>
    <dgm:cxn modelId="{D49906E7-32AF-4BC7-949B-C3B566140CC6}" srcId="{B9B8CC85-9A66-454C-BD32-29C7142E4E87}" destId="{66F74D1C-41B8-44D6-9337-949B7C8FA9F3}" srcOrd="0" destOrd="0" parTransId="{EC727219-90C5-4BFF-94A8-476AA73F2EA2}" sibTransId="{B695800C-5215-4008-A381-3D2C7743A80C}"/>
    <dgm:cxn modelId="{25C13A6D-8A97-492A-B950-046BF9D52B75}" type="presOf" srcId="{66F74D1C-41B8-44D6-9337-949B7C8FA9F3}" destId="{E0115D64-AB4D-4BA1-85A7-42C688795D45}" srcOrd="1" destOrd="0" presId="urn:microsoft.com/office/officeart/2005/8/layout/vProcess5"/>
    <dgm:cxn modelId="{3B06D4B5-60B4-4419-8EF1-2F95782FA8B6}" type="presOf" srcId="{96E211F1-B99D-4938-B659-262D5A4CF493}" destId="{40B14D28-A108-43CA-AD22-AA6469FAE404}" srcOrd="0" destOrd="0" presId="urn:microsoft.com/office/officeart/2005/8/layout/vProcess5"/>
    <dgm:cxn modelId="{5574012B-9C75-4A52-A237-7AB1565AE3C8}" type="presOf" srcId="{92247D42-D427-4560-8CBB-D5727E76CE7F}" destId="{3599B925-2D55-4BD0-B623-03E069CBC953}" srcOrd="0" destOrd="0" presId="urn:microsoft.com/office/officeart/2005/8/layout/vProcess5"/>
    <dgm:cxn modelId="{48121F9D-F94C-47F4-9C1A-0BF45286D55E}" type="presParOf" srcId="{7A2F1861-3B0D-4AD5-899B-218AA27CE29A}" destId="{23579D9A-2AEC-4026-9546-E09A672AE1E6}" srcOrd="0" destOrd="0" presId="urn:microsoft.com/office/officeart/2005/8/layout/vProcess5"/>
    <dgm:cxn modelId="{F665C54E-2376-472C-88A8-D6B9421C878C}" type="presParOf" srcId="{7A2F1861-3B0D-4AD5-899B-218AA27CE29A}" destId="{4C83DCDC-EE53-488A-855D-4876BCCB5836}" srcOrd="1" destOrd="0" presId="urn:microsoft.com/office/officeart/2005/8/layout/vProcess5"/>
    <dgm:cxn modelId="{E7FE6962-8D06-4720-A94B-34B6EFB681FE}" type="presParOf" srcId="{7A2F1861-3B0D-4AD5-899B-218AA27CE29A}" destId="{3599B925-2D55-4BD0-B623-03E069CBC953}" srcOrd="2" destOrd="0" presId="urn:microsoft.com/office/officeart/2005/8/layout/vProcess5"/>
    <dgm:cxn modelId="{E5A141B6-3283-4742-A1B5-14475962FE43}" type="presParOf" srcId="{7A2F1861-3B0D-4AD5-899B-218AA27CE29A}" destId="{C4ED095C-46B6-4690-833C-3A3BE2C854D6}" srcOrd="3" destOrd="0" presId="urn:microsoft.com/office/officeart/2005/8/layout/vProcess5"/>
    <dgm:cxn modelId="{1F8AAAE1-7B7A-4D36-A6CD-0303848CAB3D}" type="presParOf" srcId="{7A2F1861-3B0D-4AD5-899B-218AA27CE29A}" destId="{AAA543C8-9143-479D-B681-1EF58F02D0A9}" srcOrd="4" destOrd="0" presId="urn:microsoft.com/office/officeart/2005/8/layout/vProcess5"/>
    <dgm:cxn modelId="{138CA524-BF67-4BA5-B186-82AAD18FDF3F}" type="presParOf" srcId="{7A2F1861-3B0D-4AD5-899B-218AA27CE29A}" destId="{40B14D28-A108-43CA-AD22-AA6469FAE404}" srcOrd="5" destOrd="0" presId="urn:microsoft.com/office/officeart/2005/8/layout/vProcess5"/>
    <dgm:cxn modelId="{04D2F42C-3D4F-43A8-81D9-349A023CD810}" type="presParOf" srcId="{7A2F1861-3B0D-4AD5-899B-218AA27CE29A}" destId="{E0115D64-AB4D-4BA1-85A7-42C688795D45}" srcOrd="6" destOrd="0" presId="urn:microsoft.com/office/officeart/2005/8/layout/vProcess5"/>
    <dgm:cxn modelId="{879E5198-4173-49A1-A433-A8531D7F5D13}" type="presParOf" srcId="{7A2F1861-3B0D-4AD5-899B-218AA27CE29A}" destId="{3DD76369-15CD-4D39-93F3-CB3E7DCAD741}" srcOrd="7" destOrd="0" presId="urn:microsoft.com/office/officeart/2005/8/layout/vProcess5"/>
    <dgm:cxn modelId="{95D81867-7565-4180-BE33-3F6050A2B712}" type="presParOf" srcId="{7A2F1861-3B0D-4AD5-899B-218AA27CE29A}" destId="{5EEF9A7A-AB25-454C-9F74-376D07C96068}"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9B8CC85-9A66-454C-BD32-29C7142E4E87}" type="doc">
      <dgm:prSet loTypeId="urn:microsoft.com/office/officeart/2005/8/layout/vProcess5" loCatId="process" qsTypeId="urn:microsoft.com/office/officeart/2005/8/quickstyle/simple5" qsCatId="simple" csTypeId="urn:microsoft.com/office/officeart/2005/8/colors/colorful5" csCatId="colorful" phldr="1"/>
      <dgm:spPr/>
      <dgm:t>
        <a:bodyPr/>
        <a:lstStyle/>
        <a:p>
          <a:endParaRPr lang="it-IT"/>
        </a:p>
      </dgm:t>
    </dgm:pt>
    <dgm:pt modelId="{66F74D1C-41B8-44D6-9337-949B7C8FA9F3}">
      <dgm:prSet custT="1"/>
      <dgm:spPr/>
      <dgm:t>
        <a:bodyPr/>
        <a:lstStyle/>
        <a:p>
          <a:pPr algn="ctr" rtl="0"/>
          <a:r>
            <a:rPr lang="en-US" sz="3200" b="1" dirty="0" err="1" smtClean="0">
              <a:effectLst>
                <a:outerShdw blurRad="38100" dist="38100" dir="2700000" algn="tl">
                  <a:srgbClr val="000000">
                    <a:alpha val="43137"/>
                  </a:srgbClr>
                </a:outerShdw>
              </a:effectLst>
              <a:latin typeface="Gill Sans MT" pitchFamily="34" charset="0"/>
            </a:rPr>
            <a:t>Primi</a:t>
          </a:r>
          <a:r>
            <a:rPr lang="en-US" sz="3200" b="1" dirty="0" smtClean="0">
              <a:effectLst>
                <a:outerShdw blurRad="38100" dist="38100" dir="2700000" algn="tl">
                  <a:srgbClr val="000000">
                    <a:alpha val="43137"/>
                  </a:srgbClr>
                </a:outerShdw>
              </a:effectLst>
              <a:latin typeface="Gill Sans MT" pitchFamily="34" charset="0"/>
            </a:rPr>
            <a:t> </a:t>
          </a:r>
          <a:r>
            <a:rPr lang="en-US" sz="3200" b="1" dirty="0" err="1" smtClean="0">
              <a:effectLst>
                <a:outerShdw blurRad="38100" dist="38100" dir="2700000" algn="tl">
                  <a:srgbClr val="000000">
                    <a:alpha val="43137"/>
                  </a:srgbClr>
                </a:outerShdw>
              </a:effectLst>
              <a:latin typeface="Gill Sans MT" pitchFamily="34" charset="0"/>
            </a:rPr>
            <a:t>problemi</a:t>
          </a:r>
          <a:endParaRPr lang="it-IT" sz="3200" b="1" dirty="0">
            <a:effectLst>
              <a:outerShdw blurRad="38100" dist="38100" dir="2700000" algn="tl">
                <a:srgbClr val="000000">
                  <a:alpha val="43137"/>
                </a:srgbClr>
              </a:outerShdw>
            </a:effectLst>
            <a:latin typeface="Gill Sans MT" pitchFamily="34" charset="0"/>
          </a:endParaRPr>
        </a:p>
      </dgm:t>
    </dgm:pt>
    <dgm:pt modelId="{EC727219-90C5-4BFF-94A8-476AA73F2EA2}" type="parTrans" cxnId="{D49906E7-32AF-4BC7-949B-C3B566140CC6}">
      <dgm:prSet/>
      <dgm:spPr/>
      <dgm:t>
        <a:bodyPr/>
        <a:lstStyle/>
        <a:p>
          <a:endParaRPr lang="it-IT"/>
        </a:p>
      </dgm:t>
    </dgm:pt>
    <dgm:pt modelId="{B695800C-5215-4008-A381-3D2C7743A80C}" type="sibTrans" cxnId="{D49906E7-32AF-4BC7-949B-C3B566140CC6}">
      <dgm:prSet/>
      <dgm:spPr/>
      <dgm:t>
        <a:bodyPr/>
        <a:lstStyle/>
        <a:p>
          <a:endParaRPr lang="it-IT"/>
        </a:p>
      </dgm:t>
    </dgm:pt>
    <dgm:pt modelId="{92247D42-D427-4560-8CBB-D5727E76CE7F}">
      <dgm:prSet custT="1"/>
      <dgm:spPr/>
      <dgm:t>
        <a:bodyPr/>
        <a:lstStyle/>
        <a:p>
          <a:pPr algn="ctr" rtl="0"/>
          <a:r>
            <a:rPr lang="en-US" sz="2800" b="1" dirty="0" err="1" smtClean="0">
              <a:effectLst>
                <a:outerShdw blurRad="38100" dist="38100" dir="2700000" algn="tl">
                  <a:srgbClr val="000000">
                    <a:alpha val="43137"/>
                  </a:srgbClr>
                </a:outerShdw>
              </a:effectLst>
              <a:latin typeface="Gill Sans MT" pitchFamily="34" charset="0"/>
            </a:rPr>
            <a:t>Additivi</a:t>
          </a:r>
          <a:r>
            <a:rPr lang="en-US" sz="2800" b="1" dirty="0" smtClean="0">
              <a:effectLst>
                <a:outerShdw blurRad="38100" dist="38100" dir="2700000" algn="tl">
                  <a:srgbClr val="000000">
                    <a:alpha val="43137"/>
                  </a:srgbClr>
                </a:outerShdw>
              </a:effectLst>
              <a:latin typeface="Gill Sans MT" pitchFamily="34" charset="0"/>
            </a:rPr>
            <a:t> + </a:t>
          </a:r>
          <a:r>
            <a:rPr lang="en-US" sz="2800" b="1" dirty="0" err="1" smtClean="0">
              <a:effectLst>
                <a:outerShdw blurRad="38100" dist="38100" dir="2700000" algn="tl">
                  <a:srgbClr val="000000">
                    <a:alpha val="43137"/>
                  </a:srgbClr>
                </a:outerShdw>
              </a:effectLst>
              <a:latin typeface="Gill Sans MT" pitchFamily="34" charset="0"/>
            </a:rPr>
            <a:t>cuochi</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mediocri</a:t>
          </a:r>
          <a:endParaRPr lang="en-US" sz="2800" b="1" dirty="0" smtClean="0">
            <a:effectLst>
              <a:outerShdw blurRad="38100" dist="38100" dir="2700000" algn="tl">
                <a:srgbClr val="000000">
                  <a:alpha val="43137"/>
                </a:srgbClr>
              </a:outerShdw>
            </a:effectLst>
            <a:latin typeface="Gill Sans MT" pitchFamily="34" charset="0"/>
          </a:endParaRPr>
        </a:p>
        <a:p>
          <a:pPr algn="ctr" rtl="0"/>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cattiva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cucina</a:t>
          </a:r>
          <a:endParaRPr lang="it-IT" sz="1500" b="1" dirty="0">
            <a:effectLst>
              <a:outerShdw blurRad="38100" dist="38100" dir="2700000" algn="tl">
                <a:srgbClr val="000000">
                  <a:alpha val="43137"/>
                </a:srgbClr>
              </a:outerShdw>
            </a:effectLst>
          </a:endParaRPr>
        </a:p>
      </dgm:t>
    </dgm:pt>
    <dgm:pt modelId="{F50A851D-CB98-4D31-AA91-074243C8A949}" type="parTrans" cxnId="{66980B7B-0005-4BCB-9E7A-F674FE043536}">
      <dgm:prSet/>
      <dgm:spPr/>
      <dgm:t>
        <a:bodyPr/>
        <a:lstStyle/>
        <a:p>
          <a:endParaRPr lang="it-IT"/>
        </a:p>
      </dgm:t>
    </dgm:pt>
    <dgm:pt modelId="{96E211F1-B99D-4938-B659-262D5A4CF493}" type="sibTrans" cxnId="{66980B7B-0005-4BCB-9E7A-F674FE043536}">
      <dgm:prSet/>
      <dgm:spPr/>
      <dgm:t>
        <a:bodyPr/>
        <a:lstStyle/>
        <a:p>
          <a:endParaRPr lang="it-IT"/>
        </a:p>
      </dgm:t>
    </dgm:pt>
    <dgm:pt modelId="{A5EA3421-5451-477F-8CE5-BF653EE1A3AF}">
      <dgm:prSet custT="1"/>
      <dgm:spPr/>
      <dgm:t>
        <a:bodyPr/>
        <a:lstStyle/>
        <a:p>
          <a:pPr algn="ctr" rtl="0"/>
          <a:r>
            <a:rPr lang="it-IT" sz="2800" b="1" dirty="0" smtClean="0">
              <a:effectLst>
                <a:outerShdw blurRad="38100" dist="38100" dir="2700000" algn="tl">
                  <a:srgbClr val="000000">
                    <a:alpha val="43137"/>
                  </a:srgbClr>
                </a:outerShdw>
              </a:effectLst>
              <a:latin typeface="Gill Sans MT" pitchFamily="34" charset="0"/>
            </a:rPr>
            <a:t>Cuochi mediocri = </a:t>
          </a:r>
        </a:p>
        <a:p>
          <a:pPr algn="ctr" rtl="0"/>
          <a:r>
            <a:rPr lang="it-IT" sz="2800" b="1" dirty="0" smtClean="0">
              <a:effectLst>
                <a:outerShdw blurRad="38100" dist="38100" dir="2700000" algn="tl">
                  <a:srgbClr val="000000">
                    <a:alpha val="43137"/>
                  </a:srgbClr>
                </a:outerShdw>
              </a:effectLst>
              <a:latin typeface="Gill Sans MT" pitchFamily="34" charset="0"/>
            </a:rPr>
            <a:t>Strumenti - Conoscenza</a:t>
          </a:r>
          <a:endParaRPr lang="it-IT" sz="2800" b="1" dirty="0">
            <a:effectLst>
              <a:outerShdw blurRad="38100" dist="38100" dir="2700000" algn="tl">
                <a:srgbClr val="000000">
                  <a:alpha val="43137"/>
                </a:srgbClr>
              </a:outerShdw>
            </a:effectLst>
            <a:latin typeface="Gill Sans MT" pitchFamily="34" charset="0"/>
          </a:endParaRPr>
        </a:p>
      </dgm:t>
    </dgm:pt>
    <dgm:pt modelId="{ECAE8DC5-F825-45A4-9704-6F57DD46B4B8}" type="parTrans" cxnId="{EBD6FA8B-9343-457D-9165-B086DF40FEB3}">
      <dgm:prSet/>
      <dgm:spPr/>
      <dgm:t>
        <a:bodyPr/>
        <a:lstStyle/>
        <a:p>
          <a:endParaRPr lang="it-IT"/>
        </a:p>
      </dgm:t>
    </dgm:pt>
    <dgm:pt modelId="{A9EF8C5C-FA95-49C0-AC98-7F0C431F2F06}" type="sibTrans" cxnId="{EBD6FA8B-9343-457D-9165-B086DF40FEB3}">
      <dgm:prSet/>
      <dgm:spPr/>
      <dgm:t>
        <a:bodyPr/>
        <a:lstStyle/>
        <a:p>
          <a:endParaRPr lang="it-IT"/>
        </a:p>
      </dgm:t>
    </dgm:pt>
    <dgm:pt modelId="{7A2F1861-3B0D-4AD5-899B-218AA27CE29A}" type="pres">
      <dgm:prSet presAssocID="{B9B8CC85-9A66-454C-BD32-29C7142E4E87}" presName="outerComposite" presStyleCnt="0">
        <dgm:presLayoutVars>
          <dgm:chMax val="5"/>
          <dgm:dir/>
          <dgm:resizeHandles val="exact"/>
        </dgm:presLayoutVars>
      </dgm:prSet>
      <dgm:spPr/>
      <dgm:t>
        <a:bodyPr/>
        <a:lstStyle/>
        <a:p>
          <a:endParaRPr lang="it-IT"/>
        </a:p>
      </dgm:t>
    </dgm:pt>
    <dgm:pt modelId="{23579D9A-2AEC-4026-9546-E09A672AE1E6}" type="pres">
      <dgm:prSet presAssocID="{B9B8CC85-9A66-454C-BD32-29C7142E4E87}" presName="dummyMaxCanvas" presStyleCnt="0">
        <dgm:presLayoutVars/>
      </dgm:prSet>
      <dgm:spPr/>
    </dgm:pt>
    <dgm:pt modelId="{4C83DCDC-EE53-488A-855D-4876BCCB5836}" type="pres">
      <dgm:prSet presAssocID="{B9B8CC85-9A66-454C-BD32-29C7142E4E87}" presName="ThreeNodes_1" presStyleLbl="node1" presStyleIdx="0" presStyleCnt="3" custLinFactNeighborY="-6499">
        <dgm:presLayoutVars>
          <dgm:bulletEnabled val="1"/>
        </dgm:presLayoutVars>
      </dgm:prSet>
      <dgm:spPr/>
      <dgm:t>
        <a:bodyPr/>
        <a:lstStyle/>
        <a:p>
          <a:endParaRPr lang="it-IT"/>
        </a:p>
      </dgm:t>
    </dgm:pt>
    <dgm:pt modelId="{3599B925-2D55-4BD0-B623-03E069CBC953}" type="pres">
      <dgm:prSet presAssocID="{B9B8CC85-9A66-454C-BD32-29C7142E4E87}" presName="ThreeNodes_2" presStyleLbl="node1" presStyleIdx="1" presStyleCnt="3">
        <dgm:presLayoutVars>
          <dgm:bulletEnabled val="1"/>
        </dgm:presLayoutVars>
      </dgm:prSet>
      <dgm:spPr/>
      <dgm:t>
        <a:bodyPr/>
        <a:lstStyle/>
        <a:p>
          <a:endParaRPr lang="it-IT"/>
        </a:p>
      </dgm:t>
    </dgm:pt>
    <dgm:pt modelId="{C4ED095C-46B6-4690-833C-3A3BE2C854D6}" type="pres">
      <dgm:prSet presAssocID="{B9B8CC85-9A66-454C-BD32-29C7142E4E87}" presName="ThreeNodes_3" presStyleLbl="node1" presStyleIdx="2" presStyleCnt="3">
        <dgm:presLayoutVars>
          <dgm:bulletEnabled val="1"/>
        </dgm:presLayoutVars>
      </dgm:prSet>
      <dgm:spPr/>
      <dgm:t>
        <a:bodyPr/>
        <a:lstStyle/>
        <a:p>
          <a:endParaRPr lang="it-IT"/>
        </a:p>
      </dgm:t>
    </dgm:pt>
    <dgm:pt modelId="{AAA543C8-9143-479D-B681-1EF58F02D0A9}" type="pres">
      <dgm:prSet presAssocID="{B9B8CC85-9A66-454C-BD32-29C7142E4E87}" presName="ThreeConn_1-2" presStyleLbl="fgAccFollowNode1" presStyleIdx="0" presStyleCnt="2">
        <dgm:presLayoutVars>
          <dgm:bulletEnabled val="1"/>
        </dgm:presLayoutVars>
      </dgm:prSet>
      <dgm:spPr/>
      <dgm:t>
        <a:bodyPr/>
        <a:lstStyle/>
        <a:p>
          <a:endParaRPr lang="it-IT"/>
        </a:p>
      </dgm:t>
    </dgm:pt>
    <dgm:pt modelId="{40B14D28-A108-43CA-AD22-AA6469FAE404}" type="pres">
      <dgm:prSet presAssocID="{B9B8CC85-9A66-454C-BD32-29C7142E4E87}" presName="ThreeConn_2-3" presStyleLbl="fgAccFollowNode1" presStyleIdx="1" presStyleCnt="2">
        <dgm:presLayoutVars>
          <dgm:bulletEnabled val="1"/>
        </dgm:presLayoutVars>
      </dgm:prSet>
      <dgm:spPr/>
      <dgm:t>
        <a:bodyPr/>
        <a:lstStyle/>
        <a:p>
          <a:endParaRPr lang="it-IT"/>
        </a:p>
      </dgm:t>
    </dgm:pt>
    <dgm:pt modelId="{E0115D64-AB4D-4BA1-85A7-42C688795D45}" type="pres">
      <dgm:prSet presAssocID="{B9B8CC85-9A66-454C-BD32-29C7142E4E87}" presName="ThreeNodes_1_text" presStyleLbl="node1" presStyleIdx="2" presStyleCnt="3">
        <dgm:presLayoutVars>
          <dgm:bulletEnabled val="1"/>
        </dgm:presLayoutVars>
      </dgm:prSet>
      <dgm:spPr/>
      <dgm:t>
        <a:bodyPr/>
        <a:lstStyle/>
        <a:p>
          <a:endParaRPr lang="it-IT"/>
        </a:p>
      </dgm:t>
    </dgm:pt>
    <dgm:pt modelId="{3DD76369-15CD-4D39-93F3-CB3E7DCAD741}" type="pres">
      <dgm:prSet presAssocID="{B9B8CC85-9A66-454C-BD32-29C7142E4E87}" presName="ThreeNodes_2_text" presStyleLbl="node1" presStyleIdx="2" presStyleCnt="3">
        <dgm:presLayoutVars>
          <dgm:bulletEnabled val="1"/>
        </dgm:presLayoutVars>
      </dgm:prSet>
      <dgm:spPr/>
      <dgm:t>
        <a:bodyPr/>
        <a:lstStyle/>
        <a:p>
          <a:endParaRPr lang="it-IT"/>
        </a:p>
      </dgm:t>
    </dgm:pt>
    <dgm:pt modelId="{5EEF9A7A-AB25-454C-9F74-376D07C96068}" type="pres">
      <dgm:prSet presAssocID="{B9B8CC85-9A66-454C-BD32-29C7142E4E87}" presName="ThreeNodes_3_text" presStyleLbl="node1" presStyleIdx="2" presStyleCnt="3">
        <dgm:presLayoutVars>
          <dgm:bulletEnabled val="1"/>
        </dgm:presLayoutVars>
      </dgm:prSet>
      <dgm:spPr/>
      <dgm:t>
        <a:bodyPr/>
        <a:lstStyle/>
        <a:p>
          <a:endParaRPr lang="it-IT"/>
        </a:p>
      </dgm:t>
    </dgm:pt>
  </dgm:ptLst>
  <dgm:cxnLst>
    <dgm:cxn modelId="{F6AFC549-CBB9-44D6-8F11-10A0A44CCBC3}" type="presOf" srcId="{A5EA3421-5451-477F-8CE5-BF653EE1A3AF}" destId="{5EEF9A7A-AB25-454C-9F74-376D07C96068}" srcOrd="1" destOrd="0" presId="urn:microsoft.com/office/officeart/2005/8/layout/vProcess5"/>
    <dgm:cxn modelId="{CC7F97B7-8A1A-41DC-8C53-F1763005CD16}" type="presOf" srcId="{96E211F1-B99D-4938-B659-262D5A4CF493}" destId="{40B14D28-A108-43CA-AD22-AA6469FAE404}" srcOrd="0" destOrd="0" presId="urn:microsoft.com/office/officeart/2005/8/layout/vProcess5"/>
    <dgm:cxn modelId="{3A4D0F96-9720-4353-9BE2-9348E32F16B1}" type="presOf" srcId="{66F74D1C-41B8-44D6-9337-949B7C8FA9F3}" destId="{4C83DCDC-EE53-488A-855D-4876BCCB5836}" srcOrd="0" destOrd="0" presId="urn:microsoft.com/office/officeart/2005/8/layout/vProcess5"/>
    <dgm:cxn modelId="{AF5C62D5-9F30-4E6C-8371-14A7166DCDA5}" type="presOf" srcId="{B695800C-5215-4008-A381-3D2C7743A80C}" destId="{AAA543C8-9143-479D-B681-1EF58F02D0A9}" srcOrd="0" destOrd="0" presId="urn:microsoft.com/office/officeart/2005/8/layout/vProcess5"/>
    <dgm:cxn modelId="{91DBBD23-53F9-4301-9AC3-A1168A46ECA9}" type="presOf" srcId="{66F74D1C-41B8-44D6-9337-949B7C8FA9F3}" destId="{E0115D64-AB4D-4BA1-85A7-42C688795D45}" srcOrd="1" destOrd="0" presId="urn:microsoft.com/office/officeart/2005/8/layout/vProcess5"/>
    <dgm:cxn modelId="{E234640D-4FD7-4732-ABAD-C19A63DF169F}" type="presOf" srcId="{B9B8CC85-9A66-454C-BD32-29C7142E4E87}" destId="{7A2F1861-3B0D-4AD5-899B-218AA27CE29A}" srcOrd="0" destOrd="0" presId="urn:microsoft.com/office/officeart/2005/8/layout/vProcess5"/>
    <dgm:cxn modelId="{66980B7B-0005-4BCB-9E7A-F674FE043536}" srcId="{B9B8CC85-9A66-454C-BD32-29C7142E4E87}" destId="{92247D42-D427-4560-8CBB-D5727E76CE7F}" srcOrd="1" destOrd="0" parTransId="{F50A851D-CB98-4D31-AA91-074243C8A949}" sibTransId="{96E211F1-B99D-4938-B659-262D5A4CF493}"/>
    <dgm:cxn modelId="{7FEA4B02-308D-46E6-B252-876550E1FEF8}" type="presOf" srcId="{A5EA3421-5451-477F-8CE5-BF653EE1A3AF}" destId="{C4ED095C-46B6-4690-833C-3A3BE2C854D6}" srcOrd="0" destOrd="0" presId="urn:microsoft.com/office/officeart/2005/8/layout/vProcess5"/>
    <dgm:cxn modelId="{323A5213-E982-4480-91DF-34380FDB1FE8}" type="presOf" srcId="{92247D42-D427-4560-8CBB-D5727E76CE7F}" destId="{3DD76369-15CD-4D39-93F3-CB3E7DCAD741}" srcOrd="1" destOrd="0" presId="urn:microsoft.com/office/officeart/2005/8/layout/vProcess5"/>
    <dgm:cxn modelId="{EBD6FA8B-9343-457D-9165-B086DF40FEB3}" srcId="{B9B8CC85-9A66-454C-BD32-29C7142E4E87}" destId="{A5EA3421-5451-477F-8CE5-BF653EE1A3AF}" srcOrd="2" destOrd="0" parTransId="{ECAE8DC5-F825-45A4-9704-6F57DD46B4B8}" sibTransId="{A9EF8C5C-FA95-49C0-AC98-7F0C431F2F06}"/>
    <dgm:cxn modelId="{63D7D404-6583-4CEC-9E38-B401F1A2EE67}" type="presOf" srcId="{92247D42-D427-4560-8CBB-D5727E76CE7F}" destId="{3599B925-2D55-4BD0-B623-03E069CBC953}" srcOrd="0" destOrd="0" presId="urn:microsoft.com/office/officeart/2005/8/layout/vProcess5"/>
    <dgm:cxn modelId="{D49906E7-32AF-4BC7-949B-C3B566140CC6}" srcId="{B9B8CC85-9A66-454C-BD32-29C7142E4E87}" destId="{66F74D1C-41B8-44D6-9337-949B7C8FA9F3}" srcOrd="0" destOrd="0" parTransId="{EC727219-90C5-4BFF-94A8-476AA73F2EA2}" sibTransId="{B695800C-5215-4008-A381-3D2C7743A80C}"/>
    <dgm:cxn modelId="{CB78119B-F1B1-4572-9ADE-53954F294B35}" type="presParOf" srcId="{7A2F1861-3B0D-4AD5-899B-218AA27CE29A}" destId="{23579D9A-2AEC-4026-9546-E09A672AE1E6}" srcOrd="0" destOrd="0" presId="urn:microsoft.com/office/officeart/2005/8/layout/vProcess5"/>
    <dgm:cxn modelId="{378D1E2F-4F7A-4385-84A5-235DF379967B}" type="presParOf" srcId="{7A2F1861-3B0D-4AD5-899B-218AA27CE29A}" destId="{4C83DCDC-EE53-488A-855D-4876BCCB5836}" srcOrd="1" destOrd="0" presId="urn:microsoft.com/office/officeart/2005/8/layout/vProcess5"/>
    <dgm:cxn modelId="{E5875B6A-C90E-4DAE-8533-F0AE94AA4984}" type="presParOf" srcId="{7A2F1861-3B0D-4AD5-899B-218AA27CE29A}" destId="{3599B925-2D55-4BD0-B623-03E069CBC953}" srcOrd="2" destOrd="0" presId="urn:microsoft.com/office/officeart/2005/8/layout/vProcess5"/>
    <dgm:cxn modelId="{E5046DAB-3505-4CE2-8791-EC84FCE28A52}" type="presParOf" srcId="{7A2F1861-3B0D-4AD5-899B-218AA27CE29A}" destId="{C4ED095C-46B6-4690-833C-3A3BE2C854D6}" srcOrd="3" destOrd="0" presId="urn:microsoft.com/office/officeart/2005/8/layout/vProcess5"/>
    <dgm:cxn modelId="{D217BA65-6BC0-4ED1-8B44-B7B1014AABE6}" type="presParOf" srcId="{7A2F1861-3B0D-4AD5-899B-218AA27CE29A}" destId="{AAA543C8-9143-479D-B681-1EF58F02D0A9}" srcOrd="4" destOrd="0" presId="urn:microsoft.com/office/officeart/2005/8/layout/vProcess5"/>
    <dgm:cxn modelId="{42A919D8-54D2-41A5-88CE-32705CD41E98}" type="presParOf" srcId="{7A2F1861-3B0D-4AD5-899B-218AA27CE29A}" destId="{40B14D28-A108-43CA-AD22-AA6469FAE404}" srcOrd="5" destOrd="0" presId="urn:microsoft.com/office/officeart/2005/8/layout/vProcess5"/>
    <dgm:cxn modelId="{28BB5CB9-07D7-4819-838C-676609312D4D}" type="presParOf" srcId="{7A2F1861-3B0D-4AD5-899B-218AA27CE29A}" destId="{E0115D64-AB4D-4BA1-85A7-42C688795D45}" srcOrd="6" destOrd="0" presId="urn:microsoft.com/office/officeart/2005/8/layout/vProcess5"/>
    <dgm:cxn modelId="{FDBC1D5F-51E3-44C7-B5BA-8569291F3CC1}" type="presParOf" srcId="{7A2F1861-3B0D-4AD5-899B-218AA27CE29A}" destId="{3DD76369-15CD-4D39-93F3-CB3E7DCAD741}" srcOrd="7" destOrd="0" presId="urn:microsoft.com/office/officeart/2005/8/layout/vProcess5"/>
    <dgm:cxn modelId="{6F451396-01BA-429C-BE45-34AC4560F41F}" type="presParOf" srcId="{7A2F1861-3B0D-4AD5-899B-218AA27CE29A}" destId="{5EEF9A7A-AB25-454C-9F74-376D07C96068}"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DBA9E30-E9F4-4EF2-B5A8-6B0E83EC50C8}" type="doc">
      <dgm:prSet loTypeId="urn:microsoft.com/office/officeart/2005/8/layout/venn1" loCatId="relationship" qsTypeId="urn:microsoft.com/office/officeart/2005/8/quickstyle/simple1" qsCatId="simple" csTypeId="urn:microsoft.com/office/officeart/2005/8/colors/accent6_5" csCatId="accent6" phldr="1"/>
      <dgm:spPr/>
      <dgm:t>
        <a:bodyPr/>
        <a:lstStyle/>
        <a:p>
          <a:endParaRPr lang="it-IT"/>
        </a:p>
      </dgm:t>
    </dgm:pt>
    <dgm:pt modelId="{62F1EF98-AA9E-4C51-94BE-D3C10B9DA855}" type="pres">
      <dgm:prSet presAssocID="{EDBA9E30-E9F4-4EF2-B5A8-6B0E83EC50C8}" presName="compositeShape" presStyleCnt="0">
        <dgm:presLayoutVars>
          <dgm:chMax val="7"/>
          <dgm:dir/>
          <dgm:resizeHandles val="exact"/>
        </dgm:presLayoutVars>
      </dgm:prSet>
      <dgm:spPr/>
      <dgm:t>
        <a:bodyPr/>
        <a:lstStyle/>
        <a:p>
          <a:endParaRPr lang="it-IT"/>
        </a:p>
      </dgm:t>
    </dgm:pt>
  </dgm:ptLst>
  <dgm:cxnLst>
    <dgm:cxn modelId="{65641D4B-5B7B-48DE-B7B6-068A1A58FB34}" type="presOf" srcId="{EDBA9E30-E9F4-4EF2-B5A8-6B0E83EC50C8}" destId="{62F1EF98-AA9E-4C51-94BE-D3C10B9DA855}" srcOrd="0"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FC0B819-A195-4CAF-AB35-86D33AB5A33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t-IT"/>
        </a:p>
      </dgm:t>
    </dgm:pt>
    <dgm:pt modelId="{0F6B48E6-B404-4A36-BA7C-39E85180ECE1}">
      <dgm:prSet phldrT="[Testo]" custT="1"/>
      <dgm:spPr/>
      <dgm:t>
        <a:bodyPr/>
        <a:lstStyle/>
        <a:p>
          <a:r>
            <a:rPr lang="it-IT" sz="2800" b="1" dirty="0" smtClean="0">
              <a:effectLst>
                <a:outerShdw blurRad="38100" dist="38100" dir="2700000" algn="tl">
                  <a:srgbClr val="000000">
                    <a:alpha val="43137"/>
                  </a:srgbClr>
                </a:outerShdw>
              </a:effectLst>
              <a:latin typeface="Gill Sans MT" pitchFamily="34" charset="0"/>
            </a:rPr>
            <a:t>Nuovi Ingredienti</a:t>
          </a:r>
          <a:endParaRPr lang="it-IT" sz="2800" b="1" dirty="0">
            <a:effectLst>
              <a:outerShdw blurRad="38100" dist="38100" dir="2700000" algn="tl">
                <a:srgbClr val="000000">
                  <a:alpha val="43137"/>
                </a:srgbClr>
              </a:outerShdw>
            </a:effectLst>
            <a:latin typeface="Gill Sans MT" pitchFamily="34" charset="0"/>
          </a:endParaRPr>
        </a:p>
      </dgm:t>
    </dgm:pt>
    <dgm:pt modelId="{68823934-5832-434A-A839-6A4FD240A979}" type="parTrans" cxnId="{FBB9058B-9A0E-4069-9FCF-343F35E7D868}">
      <dgm:prSet/>
      <dgm:spPr/>
      <dgm:t>
        <a:bodyPr/>
        <a:lstStyle/>
        <a:p>
          <a:endParaRPr lang="it-IT"/>
        </a:p>
      </dgm:t>
    </dgm:pt>
    <dgm:pt modelId="{732AC93F-4A93-4FD2-808B-71A5AD50ADBD}" type="sibTrans" cxnId="{FBB9058B-9A0E-4069-9FCF-343F35E7D868}">
      <dgm:prSet/>
      <dgm:spPr/>
      <dgm:t>
        <a:bodyPr/>
        <a:lstStyle/>
        <a:p>
          <a:endParaRPr lang="it-IT"/>
        </a:p>
      </dgm:t>
    </dgm:pt>
    <dgm:pt modelId="{1D34CFC5-C64A-4AA2-B1E9-C9314ACD0A31}">
      <dgm:prSet phldrT="[Testo]" custT="1"/>
      <dgm:spPr/>
      <dgm:t>
        <a:bodyPr/>
        <a:lstStyle/>
        <a:p>
          <a:r>
            <a:rPr lang="it-IT" sz="2800" b="1" dirty="0" smtClean="0">
              <a:effectLst>
                <a:outerShdw blurRad="38100" dist="38100" dir="2700000" algn="tl">
                  <a:srgbClr val="000000">
                    <a:alpha val="43137"/>
                  </a:srgbClr>
                </a:outerShdw>
              </a:effectLst>
              <a:latin typeface="Gill Sans MT" pitchFamily="34" charset="0"/>
            </a:rPr>
            <a:t>Nuovi Strumenti</a:t>
          </a:r>
          <a:endParaRPr lang="it-IT" sz="2800" b="1" dirty="0">
            <a:effectLst>
              <a:outerShdw blurRad="38100" dist="38100" dir="2700000" algn="tl">
                <a:srgbClr val="000000">
                  <a:alpha val="43137"/>
                </a:srgbClr>
              </a:outerShdw>
            </a:effectLst>
            <a:latin typeface="Gill Sans MT" pitchFamily="34" charset="0"/>
          </a:endParaRPr>
        </a:p>
      </dgm:t>
    </dgm:pt>
    <dgm:pt modelId="{0F6CF156-793D-475B-8C19-413294FF51CC}" type="parTrans" cxnId="{8C2BAC00-0152-4A1C-9CA4-07104B31E726}">
      <dgm:prSet/>
      <dgm:spPr/>
      <dgm:t>
        <a:bodyPr/>
        <a:lstStyle/>
        <a:p>
          <a:endParaRPr lang="it-IT"/>
        </a:p>
      </dgm:t>
    </dgm:pt>
    <dgm:pt modelId="{695F1EE3-5838-4EEA-887C-73F68E5ABD49}" type="sibTrans" cxnId="{8C2BAC00-0152-4A1C-9CA4-07104B31E726}">
      <dgm:prSet/>
      <dgm:spPr/>
      <dgm:t>
        <a:bodyPr/>
        <a:lstStyle/>
        <a:p>
          <a:endParaRPr lang="it-IT"/>
        </a:p>
      </dgm:t>
    </dgm:pt>
    <dgm:pt modelId="{1DB4D9F9-8D29-4506-86E6-0891E89354CC}">
      <dgm:prSet phldrT="[Testo]" custT="1"/>
      <dgm:spPr/>
      <dgm:t>
        <a:bodyPr/>
        <a:lstStyle/>
        <a:p>
          <a:r>
            <a:rPr lang="it-IT" sz="2800" b="0" dirty="0" smtClean="0">
              <a:effectLst>
                <a:outerShdw blurRad="38100" dist="38100" dir="2700000" algn="tl">
                  <a:srgbClr val="000000">
                    <a:alpha val="43137"/>
                  </a:srgbClr>
                </a:outerShdw>
              </a:effectLst>
              <a:latin typeface="Gill Sans MT" pitchFamily="34" charset="0"/>
            </a:rPr>
            <a:t>Sotto Vuoto,  Azoto liquido, </a:t>
          </a:r>
          <a:r>
            <a:rPr lang="it-IT" sz="2800" b="0" dirty="0" err="1" smtClean="0">
              <a:effectLst>
                <a:outerShdw blurRad="38100" dist="38100" dir="2700000" algn="tl">
                  <a:srgbClr val="000000">
                    <a:alpha val="43137"/>
                  </a:srgbClr>
                </a:outerShdw>
              </a:effectLst>
              <a:latin typeface="Gill Sans MT" pitchFamily="34" charset="0"/>
            </a:rPr>
            <a:t>Rotavapor</a:t>
          </a:r>
          <a:r>
            <a:rPr lang="it-IT" sz="2800" b="0" dirty="0" smtClean="0">
              <a:effectLst>
                <a:outerShdw blurRad="38100" dist="38100" dir="2700000" algn="tl">
                  <a:srgbClr val="000000">
                    <a:alpha val="43137"/>
                  </a:srgbClr>
                </a:outerShdw>
              </a:effectLst>
              <a:latin typeface="Gill Sans MT" pitchFamily="34" charset="0"/>
            </a:rPr>
            <a:t>, …</a:t>
          </a:r>
          <a:endParaRPr lang="it-IT" sz="2800" b="0" dirty="0">
            <a:effectLst>
              <a:outerShdw blurRad="38100" dist="38100" dir="2700000" algn="tl">
                <a:srgbClr val="000000">
                  <a:alpha val="43137"/>
                </a:srgbClr>
              </a:outerShdw>
            </a:effectLst>
            <a:latin typeface="Gill Sans MT" pitchFamily="34" charset="0"/>
          </a:endParaRPr>
        </a:p>
      </dgm:t>
    </dgm:pt>
    <dgm:pt modelId="{6787D1DB-9979-43D6-A539-355FEDF5CEDC}" type="parTrans" cxnId="{F2280A36-B1C1-4FCD-9BED-328C3AB30596}">
      <dgm:prSet/>
      <dgm:spPr/>
      <dgm:t>
        <a:bodyPr/>
        <a:lstStyle/>
        <a:p>
          <a:endParaRPr lang="it-IT"/>
        </a:p>
      </dgm:t>
    </dgm:pt>
    <dgm:pt modelId="{87F7AFA3-C38A-44D5-A3C3-4D7623325386}" type="sibTrans" cxnId="{F2280A36-B1C1-4FCD-9BED-328C3AB30596}">
      <dgm:prSet/>
      <dgm:spPr/>
      <dgm:t>
        <a:bodyPr/>
        <a:lstStyle/>
        <a:p>
          <a:endParaRPr lang="it-IT"/>
        </a:p>
      </dgm:t>
    </dgm:pt>
    <dgm:pt modelId="{374DE535-771B-4D30-B4A1-500B0DDB9A06}">
      <dgm:prSet phldrT="[Testo]" custT="1"/>
      <dgm:spPr/>
      <dgm:t>
        <a:bodyPr/>
        <a:lstStyle/>
        <a:p>
          <a:r>
            <a:rPr lang="it-IT" sz="2800" b="1" dirty="0" smtClean="0">
              <a:effectLst>
                <a:outerShdw blurRad="38100" dist="38100" dir="2700000" algn="tl">
                  <a:srgbClr val="000000">
                    <a:alpha val="43137"/>
                  </a:srgbClr>
                </a:outerShdw>
              </a:effectLst>
              <a:latin typeface="Gill Sans MT" pitchFamily="34" charset="0"/>
            </a:rPr>
            <a:t>Nuove tecniche con Mezzi Tradizionali</a:t>
          </a:r>
          <a:endParaRPr lang="it-IT" sz="2800" b="1" dirty="0">
            <a:effectLst>
              <a:outerShdw blurRad="38100" dist="38100" dir="2700000" algn="tl">
                <a:srgbClr val="000000">
                  <a:alpha val="43137"/>
                </a:srgbClr>
              </a:outerShdw>
            </a:effectLst>
            <a:latin typeface="Gill Sans MT" pitchFamily="34" charset="0"/>
          </a:endParaRPr>
        </a:p>
      </dgm:t>
    </dgm:pt>
    <dgm:pt modelId="{566DB55C-D2D6-47F4-ACA5-8EBEEE999554}" type="parTrans" cxnId="{6364F6DF-62C4-41E5-B04B-8A5423242047}">
      <dgm:prSet/>
      <dgm:spPr/>
      <dgm:t>
        <a:bodyPr/>
        <a:lstStyle/>
        <a:p>
          <a:endParaRPr lang="it-IT"/>
        </a:p>
      </dgm:t>
    </dgm:pt>
    <dgm:pt modelId="{78B60844-CCCC-4B3A-B615-E19F792D531D}" type="sibTrans" cxnId="{6364F6DF-62C4-41E5-B04B-8A5423242047}">
      <dgm:prSet/>
      <dgm:spPr/>
      <dgm:t>
        <a:bodyPr/>
        <a:lstStyle/>
        <a:p>
          <a:endParaRPr lang="it-IT"/>
        </a:p>
      </dgm:t>
    </dgm:pt>
    <dgm:pt modelId="{D52F02E4-02B1-44D2-9F87-32792CCE2151}">
      <dgm:prSet phldrT="[Testo]" custT="1"/>
      <dgm:spPr/>
      <dgm:t>
        <a:bodyPr/>
        <a:lstStyle/>
        <a:p>
          <a:r>
            <a:rPr lang="it-IT" sz="2800" b="0" dirty="0" smtClean="0">
              <a:effectLst>
                <a:outerShdw blurRad="38100" dist="38100" dir="2700000" algn="tl">
                  <a:srgbClr val="000000">
                    <a:alpha val="43137"/>
                  </a:srgbClr>
                </a:outerShdw>
              </a:effectLst>
              <a:latin typeface="Gill Sans MT" pitchFamily="34" charset="0"/>
            </a:rPr>
            <a:t>Cagliata d’uovo, Frittura in glucosio, Pasta di legumi…</a:t>
          </a:r>
          <a:endParaRPr lang="it-IT" sz="2800" b="0" dirty="0">
            <a:effectLst>
              <a:outerShdw blurRad="38100" dist="38100" dir="2700000" algn="tl">
                <a:srgbClr val="000000">
                  <a:alpha val="43137"/>
                </a:srgbClr>
              </a:outerShdw>
            </a:effectLst>
            <a:latin typeface="Gill Sans MT" pitchFamily="34" charset="0"/>
          </a:endParaRPr>
        </a:p>
      </dgm:t>
    </dgm:pt>
    <dgm:pt modelId="{BB771B1D-FF5E-4787-B382-25DAFD209A4C}" type="parTrans" cxnId="{75F3E721-EB80-464F-A885-2D52D2BCE4B8}">
      <dgm:prSet/>
      <dgm:spPr/>
      <dgm:t>
        <a:bodyPr/>
        <a:lstStyle/>
        <a:p>
          <a:endParaRPr lang="it-IT"/>
        </a:p>
      </dgm:t>
    </dgm:pt>
    <dgm:pt modelId="{0BD2E8DD-5033-4DA5-BAD6-D627C86A6F45}" type="sibTrans" cxnId="{75F3E721-EB80-464F-A885-2D52D2BCE4B8}">
      <dgm:prSet/>
      <dgm:spPr/>
      <dgm:t>
        <a:bodyPr/>
        <a:lstStyle/>
        <a:p>
          <a:endParaRPr lang="it-IT"/>
        </a:p>
      </dgm:t>
    </dgm:pt>
    <dgm:pt modelId="{394700F6-CEEC-444F-A76A-E8E5307214EF}">
      <dgm:prSet phldrT="[Testo]" custT="1"/>
      <dgm:spPr/>
      <dgm:t>
        <a:bodyPr/>
        <a:lstStyle/>
        <a:p>
          <a:r>
            <a:rPr lang="it-IT" sz="2800" b="0" dirty="0" smtClean="0">
              <a:effectLst>
                <a:outerShdw blurRad="38100" dist="38100" dir="2700000" algn="tl">
                  <a:srgbClr val="000000">
                    <a:alpha val="43137"/>
                  </a:srgbClr>
                </a:outerShdw>
              </a:effectLst>
              <a:latin typeface="Gill Sans MT" pitchFamily="34" charset="0"/>
            </a:rPr>
            <a:t>Agar, </a:t>
          </a:r>
          <a:r>
            <a:rPr lang="en-US" sz="2800" b="0" noProof="0" dirty="0" err="1" smtClean="0">
              <a:effectLst>
                <a:outerShdw blurRad="38100" dist="38100" dir="2700000" algn="tl">
                  <a:srgbClr val="000000">
                    <a:alpha val="43137"/>
                  </a:srgbClr>
                </a:outerShdw>
              </a:effectLst>
              <a:latin typeface="Gill Sans MT" pitchFamily="34" charset="0"/>
            </a:rPr>
            <a:t>Carragenine</a:t>
          </a:r>
          <a:r>
            <a:rPr lang="en-US" sz="2800" b="0" noProof="0" dirty="0" smtClean="0">
              <a:effectLst>
                <a:outerShdw blurRad="38100" dist="38100" dir="2700000" algn="tl">
                  <a:srgbClr val="000000">
                    <a:alpha val="43137"/>
                  </a:srgbClr>
                </a:outerShdw>
              </a:effectLst>
              <a:latin typeface="Gill Sans MT" pitchFamily="34" charset="0"/>
            </a:rPr>
            <a:t>, </a:t>
          </a:r>
          <a:r>
            <a:rPr lang="en-US" sz="2800" b="0" noProof="0" dirty="0" err="1" smtClean="0">
              <a:effectLst>
                <a:outerShdw blurRad="38100" dist="38100" dir="2700000" algn="tl">
                  <a:srgbClr val="000000">
                    <a:alpha val="43137"/>
                  </a:srgbClr>
                </a:outerShdw>
              </a:effectLst>
              <a:latin typeface="Gill Sans MT" pitchFamily="34" charset="0"/>
            </a:rPr>
            <a:t>Xantana</a:t>
          </a:r>
          <a:r>
            <a:rPr lang="en-US" sz="2800" b="0" noProof="0" dirty="0" smtClean="0">
              <a:effectLst>
                <a:outerShdw blurRad="38100" dist="38100" dir="2700000" algn="tl">
                  <a:srgbClr val="000000">
                    <a:alpha val="43137"/>
                  </a:srgbClr>
                </a:outerShdw>
              </a:effectLst>
              <a:latin typeface="Gill Sans MT" pitchFamily="34" charset="0"/>
            </a:rPr>
            <a:t>,  </a:t>
          </a:r>
          <a:r>
            <a:rPr lang="en-US" sz="2800" b="0" noProof="0" dirty="0" err="1" smtClean="0">
              <a:effectLst>
                <a:outerShdw blurRad="38100" dist="38100" dir="2700000" algn="tl">
                  <a:srgbClr val="000000">
                    <a:alpha val="43137"/>
                  </a:srgbClr>
                </a:outerShdw>
              </a:effectLst>
              <a:latin typeface="Gill Sans MT" pitchFamily="34" charset="0"/>
            </a:rPr>
            <a:t>Alginato</a:t>
          </a:r>
          <a:r>
            <a:rPr lang="en-US" sz="2800" b="0" noProof="0" dirty="0" smtClean="0">
              <a:effectLst>
                <a:outerShdw blurRad="38100" dist="38100" dir="2700000" algn="tl">
                  <a:srgbClr val="000000">
                    <a:alpha val="43137"/>
                  </a:srgbClr>
                </a:outerShdw>
              </a:effectLst>
              <a:latin typeface="Gill Sans MT" pitchFamily="34" charset="0"/>
            </a:rPr>
            <a:t>, </a:t>
          </a:r>
          <a:r>
            <a:rPr lang="en-US" sz="2800" b="0" noProof="0" dirty="0" err="1" smtClean="0">
              <a:effectLst>
                <a:outerShdw blurRad="38100" dist="38100" dir="2700000" algn="tl">
                  <a:srgbClr val="000000">
                    <a:alpha val="43137"/>
                  </a:srgbClr>
                </a:outerShdw>
              </a:effectLst>
              <a:latin typeface="Gill Sans MT" pitchFamily="34" charset="0"/>
            </a:rPr>
            <a:t>Lecitina</a:t>
          </a:r>
          <a:r>
            <a:rPr lang="en-US" sz="2800" b="0" noProof="0" dirty="0" smtClean="0">
              <a:effectLst>
                <a:outerShdw blurRad="38100" dist="38100" dir="2700000" algn="tl">
                  <a:srgbClr val="000000">
                    <a:alpha val="43137"/>
                  </a:srgbClr>
                </a:outerShdw>
              </a:effectLst>
              <a:latin typeface="Gill Sans MT" pitchFamily="34" charset="0"/>
            </a:rPr>
            <a:t>, </a:t>
          </a:r>
          <a:r>
            <a:rPr lang="en-US" sz="2800" b="0" noProof="0" dirty="0" err="1" smtClean="0">
              <a:effectLst>
                <a:outerShdw blurRad="38100" dist="38100" dir="2700000" algn="tl">
                  <a:srgbClr val="000000">
                    <a:alpha val="43137"/>
                  </a:srgbClr>
                </a:outerShdw>
              </a:effectLst>
              <a:latin typeface="Gill Sans MT" pitchFamily="34" charset="0"/>
            </a:rPr>
            <a:t>Sucroesteri</a:t>
          </a:r>
          <a:r>
            <a:rPr lang="en-US" sz="2800" b="0" noProof="0" dirty="0" smtClean="0">
              <a:effectLst>
                <a:outerShdw blurRad="38100" dist="38100" dir="2700000" algn="tl">
                  <a:srgbClr val="000000">
                    <a:alpha val="43137"/>
                  </a:srgbClr>
                </a:outerShdw>
              </a:effectLst>
              <a:latin typeface="Gill Sans MT" pitchFamily="34" charset="0"/>
            </a:rPr>
            <a:t>...</a:t>
          </a:r>
          <a:endParaRPr lang="it-IT" sz="2800" b="0" dirty="0">
            <a:effectLst>
              <a:outerShdw blurRad="38100" dist="38100" dir="2700000" algn="tl">
                <a:srgbClr val="000000">
                  <a:alpha val="43137"/>
                </a:srgbClr>
              </a:outerShdw>
            </a:effectLst>
            <a:latin typeface="Gill Sans MT" pitchFamily="34" charset="0"/>
          </a:endParaRPr>
        </a:p>
      </dgm:t>
    </dgm:pt>
    <dgm:pt modelId="{E8A5A19E-538D-47D6-B711-444B838AC0EA}" type="sibTrans" cxnId="{89611FAE-C7C7-49A2-A01F-38850C9D82EE}">
      <dgm:prSet/>
      <dgm:spPr/>
      <dgm:t>
        <a:bodyPr/>
        <a:lstStyle/>
        <a:p>
          <a:endParaRPr lang="it-IT"/>
        </a:p>
      </dgm:t>
    </dgm:pt>
    <dgm:pt modelId="{CF6872E2-B8BE-4087-A658-79C70644F51E}" type="parTrans" cxnId="{89611FAE-C7C7-49A2-A01F-38850C9D82EE}">
      <dgm:prSet/>
      <dgm:spPr/>
      <dgm:t>
        <a:bodyPr/>
        <a:lstStyle/>
        <a:p>
          <a:endParaRPr lang="it-IT"/>
        </a:p>
      </dgm:t>
    </dgm:pt>
    <dgm:pt modelId="{DFCAC9A1-D5C2-472B-BB5C-C72BF1FCC05B}" type="pres">
      <dgm:prSet presAssocID="{8FC0B819-A195-4CAF-AB35-86D33AB5A33A}" presName="Name0" presStyleCnt="0">
        <dgm:presLayoutVars>
          <dgm:dir/>
          <dgm:animLvl val="lvl"/>
          <dgm:resizeHandles val="exact"/>
        </dgm:presLayoutVars>
      </dgm:prSet>
      <dgm:spPr/>
      <dgm:t>
        <a:bodyPr/>
        <a:lstStyle/>
        <a:p>
          <a:endParaRPr lang="it-IT"/>
        </a:p>
      </dgm:t>
    </dgm:pt>
    <dgm:pt modelId="{C3FDF31D-9555-4589-9A6F-EFFF369C4BF5}" type="pres">
      <dgm:prSet presAssocID="{0F6B48E6-B404-4A36-BA7C-39E85180ECE1}" presName="linNode" presStyleCnt="0"/>
      <dgm:spPr/>
    </dgm:pt>
    <dgm:pt modelId="{50881933-FCB6-436C-8D5F-69E49F515070}" type="pres">
      <dgm:prSet presAssocID="{0F6B48E6-B404-4A36-BA7C-39E85180ECE1}" presName="parentText" presStyleLbl="node1" presStyleIdx="0" presStyleCnt="3" custScaleX="123793" custLinFactNeighborX="1131" custLinFactNeighborY="-28">
        <dgm:presLayoutVars>
          <dgm:chMax val="1"/>
          <dgm:bulletEnabled val="1"/>
        </dgm:presLayoutVars>
      </dgm:prSet>
      <dgm:spPr/>
      <dgm:t>
        <a:bodyPr/>
        <a:lstStyle/>
        <a:p>
          <a:endParaRPr lang="it-IT"/>
        </a:p>
      </dgm:t>
    </dgm:pt>
    <dgm:pt modelId="{2F12990F-09BF-4F31-A520-514CB73C6219}" type="pres">
      <dgm:prSet presAssocID="{0F6B48E6-B404-4A36-BA7C-39E85180ECE1}" presName="descendantText" presStyleLbl="alignAccFollowNode1" presStyleIdx="0" presStyleCnt="3" custLinFactNeighborX="2442" custLinFactNeighborY="586">
        <dgm:presLayoutVars>
          <dgm:bulletEnabled val="1"/>
        </dgm:presLayoutVars>
      </dgm:prSet>
      <dgm:spPr/>
      <dgm:t>
        <a:bodyPr/>
        <a:lstStyle/>
        <a:p>
          <a:endParaRPr lang="it-IT"/>
        </a:p>
      </dgm:t>
    </dgm:pt>
    <dgm:pt modelId="{97BF8D04-3A35-4D4F-BBDE-FDE8025855FA}" type="pres">
      <dgm:prSet presAssocID="{732AC93F-4A93-4FD2-808B-71A5AD50ADBD}" presName="sp" presStyleCnt="0"/>
      <dgm:spPr/>
    </dgm:pt>
    <dgm:pt modelId="{15F02BD0-2F8C-43F0-AC8A-95F2DA58F288}" type="pres">
      <dgm:prSet presAssocID="{1D34CFC5-C64A-4AA2-B1E9-C9314ACD0A31}" presName="linNode" presStyleCnt="0"/>
      <dgm:spPr/>
    </dgm:pt>
    <dgm:pt modelId="{8336C81F-3B53-4BDD-A556-DF5191800774}" type="pres">
      <dgm:prSet presAssocID="{1D34CFC5-C64A-4AA2-B1E9-C9314ACD0A31}" presName="parentText" presStyleLbl="node1" presStyleIdx="1" presStyleCnt="3" custScaleX="125140" custLinFactNeighborX="744">
        <dgm:presLayoutVars>
          <dgm:chMax val="1"/>
          <dgm:bulletEnabled val="1"/>
        </dgm:presLayoutVars>
      </dgm:prSet>
      <dgm:spPr/>
      <dgm:t>
        <a:bodyPr/>
        <a:lstStyle/>
        <a:p>
          <a:endParaRPr lang="it-IT"/>
        </a:p>
      </dgm:t>
    </dgm:pt>
    <dgm:pt modelId="{BECB6E61-8FC8-4F83-B185-38DE1E97CA3D}" type="pres">
      <dgm:prSet presAssocID="{1D34CFC5-C64A-4AA2-B1E9-C9314ACD0A31}" presName="descendantText" presStyleLbl="alignAccFollowNode1" presStyleIdx="1" presStyleCnt="3" custScaleY="137935" custLinFactNeighborX="2688">
        <dgm:presLayoutVars>
          <dgm:bulletEnabled val="1"/>
        </dgm:presLayoutVars>
      </dgm:prSet>
      <dgm:spPr/>
      <dgm:t>
        <a:bodyPr/>
        <a:lstStyle/>
        <a:p>
          <a:endParaRPr lang="it-IT"/>
        </a:p>
      </dgm:t>
    </dgm:pt>
    <dgm:pt modelId="{320A30FE-7D53-490A-A66C-ABFE61B416B9}" type="pres">
      <dgm:prSet presAssocID="{695F1EE3-5838-4EEA-887C-73F68E5ABD49}" presName="sp" presStyleCnt="0"/>
      <dgm:spPr/>
    </dgm:pt>
    <dgm:pt modelId="{038F24EA-71EB-4D21-961E-34DA687FFA61}" type="pres">
      <dgm:prSet presAssocID="{374DE535-771B-4D30-B4A1-500B0DDB9A06}" presName="linNode" presStyleCnt="0"/>
      <dgm:spPr/>
    </dgm:pt>
    <dgm:pt modelId="{292B9F53-2FB0-44ED-8C79-0D7BA6A5478B}" type="pres">
      <dgm:prSet presAssocID="{374DE535-771B-4D30-B4A1-500B0DDB9A06}" presName="parentText" presStyleLbl="node1" presStyleIdx="2" presStyleCnt="3" custScaleX="125380" custLinFactNeighborX="685">
        <dgm:presLayoutVars>
          <dgm:chMax val="1"/>
          <dgm:bulletEnabled val="1"/>
        </dgm:presLayoutVars>
      </dgm:prSet>
      <dgm:spPr/>
      <dgm:t>
        <a:bodyPr/>
        <a:lstStyle/>
        <a:p>
          <a:endParaRPr lang="it-IT"/>
        </a:p>
      </dgm:t>
    </dgm:pt>
    <dgm:pt modelId="{F8CE9BB0-0C57-4159-9B12-84098C47DF45}" type="pres">
      <dgm:prSet presAssocID="{374DE535-771B-4D30-B4A1-500B0DDB9A06}" presName="descendantText" presStyleLbl="alignAccFollowNode1" presStyleIdx="2" presStyleCnt="3" custScaleY="128281" custLinFactNeighborX="2774">
        <dgm:presLayoutVars>
          <dgm:bulletEnabled val="1"/>
        </dgm:presLayoutVars>
      </dgm:prSet>
      <dgm:spPr/>
      <dgm:t>
        <a:bodyPr/>
        <a:lstStyle/>
        <a:p>
          <a:endParaRPr lang="it-IT"/>
        </a:p>
      </dgm:t>
    </dgm:pt>
  </dgm:ptLst>
  <dgm:cxnLst>
    <dgm:cxn modelId="{896D73A3-E107-428B-B768-D67EE0A266B3}" type="presOf" srcId="{1D34CFC5-C64A-4AA2-B1E9-C9314ACD0A31}" destId="{8336C81F-3B53-4BDD-A556-DF5191800774}" srcOrd="0" destOrd="0" presId="urn:microsoft.com/office/officeart/2005/8/layout/vList5"/>
    <dgm:cxn modelId="{8614886C-5D44-4109-9B4D-DDED12E38AE7}" type="presOf" srcId="{374DE535-771B-4D30-B4A1-500B0DDB9A06}" destId="{292B9F53-2FB0-44ED-8C79-0D7BA6A5478B}" srcOrd="0" destOrd="0" presId="urn:microsoft.com/office/officeart/2005/8/layout/vList5"/>
    <dgm:cxn modelId="{89611FAE-C7C7-49A2-A01F-38850C9D82EE}" srcId="{0F6B48E6-B404-4A36-BA7C-39E85180ECE1}" destId="{394700F6-CEEC-444F-A76A-E8E5307214EF}" srcOrd="0" destOrd="0" parTransId="{CF6872E2-B8BE-4087-A658-79C70644F51E}" sibTransId="{E8A5A19E-538D-47D6-B711-444B838AC0EA}"/>
    <dgm:cxn modelId="{F2280A36-B1C1-4FCD-9BED-328C3AB30596}" srcId="{1D34CFC5-C64A-4AA2-B1E9-C9314ACD0A31}" destId="{1DB4D9F9-8D29-4506-86E6-0891E89354CC}" srcOrd="0" destOrd="0" parTransId="{6787D1DB-9979-43D6-A539-355FEDF5CEDC}" sibTransId="{87F7AFA3-C38A-44D5-A3C3-4D7623325386}"/>
    <dgm:cxn modelId="{FBB9058B-9A0E-4069-9FCF-343F35E7D868}" srcId="{8FC0B819-A195-4CAF-AB35-86D33AB5A33A}" destId="{0F6B48E6-B404-4A36-BA7C-39E85180ECE1}" srcOrd="0" destOrd="0" parTransId="{68823934-5832-434A-A839-6A4FD240A979}" sibTransId="{732AC93F-4A93-4FD2-808B-71A5AD50ADBD}"/>
    <dgm:cxn modelId="{C7AA6238-23E3-4AEF-B73F-4D3D98F7B3F0}" type="presOf" srcId="{394700F6-CEEC-444F-A76A-E8E5307214EF}" destId="{2F12990F-09BF-4F31-A520-514CB73C6219}" srcOrd="0" destOrd="0" presId="urn:microsoft.com/office/officeart/2005/8/layout/vList5"/>
    <dgm:cxn modelId="{1BAE9F22-8CE7-43B9-9CF6-4DDB747E1CE7}" type="presOf" srcId="{1DB4D9F9-8D29-4506-86E6-0891E89354CC}" destId="{BECB6E61-8FC8-4F83-B185-38DE1E97CA3D}" srcOrd="0" destOrd="0" presId="urn:microsoft.com/office/officeart/2005/8/layout/vList5"/>
    <dgm:cxn modelId="{6364F6DF-62C4-41E5-B04B-8A5423242047}" srcId="{8FC0B819-A195-4CAF-AB35-86D33AB5A33A}" destId="{374DE535-771B-4D30-B4A1-500B0DDB9A06}" srcOrd="2" destOrd="0" parTransId="{566DB55C-D2D6-47F4-ACA5-8EBEEE999554}" sibTransId="{78B60844-CCCC-4B3A-B615-E19F792D531D}"/>
    <dgm:cxn modelId="{F7A0D69E-14AB-404B-837C-BB8A5D09B999}" type="presOf" srcId="{0F6B48E6-B404-4A36-BA7C-39E85180ECE1}" destId="{50881933-FCB6-436C-8D5F-69E49F515070}" srcOrd="0" destOrd="0" presId="urn:microsoft.com/office/officeart/2005/8/layout/vList5"/>
    <dgm:cxn modelId="{75620920-B69A-47D5-81CD-E90C7EC2469B}" type="presOf" srcId="{D52F02E4-02B1-44D2-9F87-32792CCE2151}" destId="{F8CE9BB0-0C57-4159-9B12-84098C47DF45}" srcOrd="0" destOrd="0" presId="urn:microsoft.com/office/officeart/2005/8/layout/vList5"/>
    <dgm:cxn modelId="{BC567D9C-0B95-4485-961F-C35B8716FC50}" type="presOf" srcId="{8FC0B819-A195-4CAF-AB35-86D33AB5A33A}" destId="{DFCAC9A1-D5C2-472B-BB5C-C72BF1FCC05B}" srcOrd="0" destOrd="0" presId="urn:microsoft.com/office/officeart/2005/8/layout/vList5"/>
    <dgm:cxn modelId="{75F3E721-EB80-464F-A885-2D52D2BCE4B8}" srcId="{374DE535-771B-4D30-B4A1-500B0DDB9A06}" destId="{D52F02E4-02B1-44D2-9F87-32792CCE2151}" srcOrd="0" destOrd="0" parTransId="{BB771B1D-FF5E-4787-B382-25DAFD209A4C}" sibTransId="{0BD2E8DD-5033-4DA5-BAD6-D627C86A6F45}"/>
    <dgm:cxn modelId="{8C2BAC00-0152-4A1C-9CA4-07104B31E726}" srcId="{8FC0B819-A195-4CAF-AB35-86D33AB5A33A}" destId="{1D34CFC5-C64A-4AA2-B1E9-C9314ACD0A31}" srcOrd="1" destOrd="0" parTransId="{0F6CF156-793D-475B-8C19-413294FF51CC}" sibTransId="{695F1EE3-5838-4EEA-887C-73F68E5ABD49}"/>
    <dgm:cxn modelId="{593C7043-8D4F-4E19-A1AB-34F4B5F1C351}" type="presParOf" srcId="{DFCAC9A1-D5C2-472B-BB5C-C72BF1FCC05B}" destId="{C3FDF31D-9555-4589-9A6F-EFFF369C4BF5}" srcOrd="0" destOrd="0" presId="urn:microsoft.com/office/officeart/2005/8/layout/vList5"/>
    <dgm:cxn modelId="{71478B60-3CF0-40A2-82C9-0DE9CA17019E}" type="presParOf" srcId="{C3FDF31D-9555-4589-9A6F-EFFF369C4BF5}" destId="{50881933-FCB6-436C-8D5F-69E49F515070}" srcOrd="0" destOrd="0" presId="urn:microsoft.com/office/officeart/2005/8/layout/vList5"/>
    <dgm:cxn modelId="{4EAF166A-736B-40FD-85B2-82743AA42BAB}" type="presParOf" srcId="{C3FDF31D-9555-4589-9A6F-EFFF369C4BF5}" destId="{2F12990F-09BF-4F31-A520-514CB73C6219}" srcOrd="1" destOrd="0" presId="urn:microsoft.com/office/officeart/2005/8/layout/vList5"/>
    <dgm:cxn modelId="{913A5D03-F7BF-4686-BF9B-5EB7BE7DEF06}" type="presParOf" srcId="{DFCAC9A1-D5C2-472B-BB5C-C72BF1FCC05B}" destId="{97BF8D04-3A35-4D4F-BBDE-FDE8025855FA}" srcOrd="1" destOrd="0" presId="urn:microsoft.com/office/officeart/2005/8/layout/vList5"/>
    <dgm:cxn modelId="{079CF9BF-82E0-4FB6-B071-D52E014F52A6}" type="presParOf" srcId="{DFCAC9A1-D5C2-472B-BB5C-C72BF1FCC05B}" destId="{15F02BD0-2F8C-43F0-AC8A-95F2DA58F288}" srcOrd="2" destOrd="0" presId="urn:microsoft.com/office/officeart/2005/8/layout/vList5"/>
    <dgm:cxn modelId="{5317696D-05DF-4218-AB98-3A0BB1C6EAD0}" type="presParOf" srcId="{15F02BD0-2F8C-43F0-AC8A-95F2DA58F288}" destId="{8336C81F-3B53-4BDD-A556-DF5191800774}" srcOrd="0" destOrd="0" presId="urn:microsoft.com/office/officeart/2005/8/layout/vList5"/>
    <dgm:cxn modelId="{AC5695B6-4D0F-49F8-BCE5-BB67B813E5EE}" type="presParOf" srcId="{15F02BD0-2F8C-43F0-AC8A-95F2DA58F288}" destId="{BECB6E61-8FC8-4F83-B185-38DE1E97CA3D}" srcOrd="1" destOrd="0" presId="urn:microsoft.com/office/officeart/2005/8/layout/vList5"/>
    <dgm:cxn modelId="{85FE7E8C-312A-4314-9E8C-8F22C98E0B85}" type="presParOf" srcId="{DFCAC9A1-D5C2-472B-BB5C-C72BF1FCC05B}" destId="{320A30FE-7D53-490A-A66C-ABFE61B416B9}" srcOrd="3" destOrd="0" presId="urn:microsoft.com/office/officeart/2005/8/layout/vList5"/>
    <dgm:cxn modelId="{6C5FDA91-C259-44A3-89C2-B146C0FAED6D}" type="presParOf" srcId="{DFCAC9A1-D5C2-472B-BB5C-C72BF1FCC05B}" destId="{038F24EA-71EB-4D21-961E-34DA687FFA61}" srcOrd="4" destOrd="0" presId="urn:microsoft.com/office/officeart/2005/8/layout/vList5"/>
    <dgm:cxn modelId="{40CD6336-AF16-4191-8345-97F58407B7EB}" type="presParOf" srcId="{038F24EA-71EB-4D21-961E-34DA687FFA61}" destId="{292B9F53-2FB0-44ED-8C79-0D7BA6A5478B}" srcOrd="0" destOrd="0" presId="urn:microsoft.com/office/officeart/2005/8/layout/vList5"/>
    <dgm:cxn modelId="{CD2BDD00-1782-4288-9B5F-AF19CEDCBA2A}" type="presParOf" srcId="{038F24EA-71EB-4D21-961E-34DA687FFA61}" destId="{F8CE9BB0-0C57-4159-9B12-84098C47DF45}"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FC0B819-A195-4CAF-AB35-86D33AB5A33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t-IT"/>
        </a:p>
      </dgm:t>
    </dgm:pt>
    <dgm:pt modelId="{0F6B48E6-B404-4A36-BA7C-39E85180ECE1}">
      <dgm:prSet phldrT="[Testo]" custT="1"/>
      <dgm:spPr/>
      <dgm:t>
        <a:bodyPr/>
        <a:lstStyle/>
        <a:p>
          <a:r>
            <a:rPr lang="it-IT" sz="2800" b="1" dirty="0" smtClean="0">
              <a:effectLst>
                <a:outerShdw blurRad="38100" dist="38100" dir="2700000" algn="tl">
                  <a:srgbClr val="000000">
                    <a:alpha val="43137"/>
                  </a:srgbClr>
                </a:outerShdw>
              </a:effectLst>
              <a:latin typeface="Gill Sans MT" pitchFamily="34" charset="0"/>
            </a:rPr>
            <a:t>Cambiamento dello stile di vita</a:t>
          </a:r>
          <a:endParaRPr lang="it-IT" sz="2800" b="1" dirty="0">
            <a:effectLst>
              <a:outerShdw blurRad="38100" dist="38100" dir="2700000" algn="tl">
                <a:srgbClr val="000000">
                  <a:alpha val="43137"/>
                </a:srgbClr>
              </a:outerShdw>
            </a:effectLst>
            <a:latin typeface="Gill Sans MT" pitchFamily="34" charset="0"/>
          </a:endParaRPr>
        </a:p>
      </dgm:t>
    </dgm:pt>
    <dgm:pt modelId="{68823934-5832-434A-A839-6A4FD240A979}" type="parTrans" cxnId="{FBB9058B-9A0E-4069-9FCF-343F35E7D868}">
      <dgm:prSet/>
      <dgm:spPr/>
      <dgm:t>
        <a:bodyPr/>
        <a:lstStyle/>
        <a:p>
          <a:endParaRPr lang="it-IT"/>
        </a:p>
      </dgm:t>
    </dgm:pt>
    <dgm:pt modelId="{732AC93F-4A93-4FD2-808B-71A5AD50ADBD}" type="sibTrans" cxnId="{FBB9058B-9A0E-4069-9FCF-343F35E7D868}">
      <dgm:prSet/>
      <dgm:spPr/>
      <dgm:t>
        <a:bodyPr/>
        <a:lstStyle/>
        <a:p>
          <a:endParaRPr lang="it-IT"/>
        </a:p>
      </dgm:t>
    </dgm:pt>
    <dgm:pt modelId="{1D34CFC5-C64A-4AA2-B1E9-C9314ACD0A31}">
      <dgm:prSet phldrT="[Testo]" custT="1"/>
      <dgm:spPr/>
      <dgm:t>
        <a:bodyPr/>
        <a:lstStyle/>
        <a:p>
          <a:r>
            <a:rPr lang="it-IT" sz="2800" b="1" dirty="0" smtClean="0">
              <a:effectLst>
                <a:outerShdw blurRad="38100" dist="38100" dir="2700000" algn="tl">
                  <a:srgbClr val="000000">
                    <a:alpha val="43137"/>
                  </a:srgbClr>
                </a:outerShdw>
              </a:effectLst>
              <a:latin typeface="Gill Sans MT" pitchFamily="34" charset="0"/>
            </a:rPr>
            <a:t>Cambiamento nella disponibilità di ingredienti</a:t>
          </a:r>
          <a:endParaRPr lang="it-IT" sz="2800" b="1" dirty="0">
            <a:effectLst>
              <a:outerShdw blurRad="38100" dist="38100" dir="2700000" algn="tl">
                <a:srgbClr val="000000">
                  <a:alpha val="43137"/>
                </a:srgbClr>
              </a:outerShdw>
            </a:effectLst>
            <a:latin typeface="Gill Sans MT" pitchFamily="34" charset="0"/>
          </a:endParaRPr>
        </a:p>
      </dgm:t>
    </dgm:pt>
    <dgm:pt modelId="{0F6CF156-793D-475B-8C19-413294FF51CC}" type="parTrans" cxnId="{8C2BAC00-0152-4A1C-9CA4-07104B31E726}">
      <dgm:prSet/>
      <dgm:spPr/>
      <dgm:t>
        <a:bodyPr/>
        <a:lstStyle/>
        <a:p>
          <a:endParaRPr lang="it-IT"/>
        </a:p>
      </dgm:t>
    </dgm:pt>
    <dgm:pt modelId="{695F1EE3-5838-4EEA-887C-73F68E5ABD49}" type="sibTrans" cxnId="{8C2BAC00-0152-4A1C-9CA4-07104B31E726}">
      <dgm:prSet/>
      <dgm:spPr/>
      <dgm:t>
        <a:bodyPr/>
        <a:lstStyle/>
        <a:p>
          <a:endParaRPr lang="it-IT"/>
        </a:p>
      </dgm:t>
    </dgm:pt>
    <dgm:pt modelId="{374DE535-771B-4D30-B4A1-500B0DDB9A06}">
      <dgm:prSet phldrT="[Testo]" custT="1"/>
      <dgm:spPr/>
      <dgm:t>
        <a:bodyPr/>
        <a:lstStyle/>
        <a:p>
          <a:r>
            <a:rPr lang="it-IT" sz="2800" b="1" dirty="0" smtClean="0">
              <a:effectLst>
                <a:outerShdw blurRad="38100" dist="38100" dir="2700000" algn="tl">
                  <a:srgbClr val="000000">
                    <a:alpha val="43137"/>
                  </a:srgbClr>
                </a:outerShdw>
              </a:effectLst>
              <a:latin typeface="Gill Sans MT" pitchFamily="34" charset="0"/>
            </a:rPr>
            <a:t>Scoperte in campo medico-nutrizionale</a:t>
          </a:r>
          <a:endParaRPr lang="it-IT" sz="2800" b="1" dirty="0">
            <a:effectLst>
              <a:outerShdw blurRad="38100" dist="38100" dir="2700000" algn="tl">
                <a:srgbClr val="000000">
                  <a:alpha val="43137"/>
                </a:srgbClr>
              </a:outerShdw>
            </a:effectLst>
            <a:latin typeface="Gill Sans MT" pitchFamily="34" charset="0"/>
          </a:endParaRPr>
        </a:p>
      </dgm:t>
    </dgm:pt>
    <dgm:pt modelId="{566DB55C-D2D6-47F4-ACA5-8EBEEE999554}" type="parTrans" cxnId="{6364F6DF-62C4-41E5-B04B-8A5423242047}">
      <dgm:prSet/>
      <dgm:spPr/>
      <dgm:t>
        <a:bodyPr/>
        <a:lstStyle/>
        <a:p>
          <a:endParaRPr lang="it-IT"/>
        </a:p>
      </dgm:t>
    </dgm:pt>
    <dgm:pt modelId="{78B60844-CCCC-4B3A-B615-E19F792D531D}" type="sibTrans" cxnId="{6364F6DF-62C4-41E5-B04B-8A5423242047}">
      <dgm:prSet/>
      <dgm:spPr/>
      <dgm:t>
        <a:bodyPr/>
        <a:lstStyle/>
        <a:p>
          <a:endParaRPr lang="it-IT"/>
        </a:p>
      </dgm:t>
    </dgm:pt>
    <dgm:pt modelId="{DFCAC9A1-D5C2-472B-BB5C-C72BF1FCC05B}" type="pres">
      <dgm:prSet presAssocID="{8FC0B819-A195-4CAF-AB35-86D33AB5A33A}" presName="Name0" presStyleCnt="0">
        <dgm:presLayoutVars>
          <dgm:dir/>
          <dgm:animLvl val="lvl"/>
          <dgm:resizeHandles val="exact"/>
        </dgm:presLayoutVars>
      </dgm:prSet>
      <dgm:spPr/>
      <dgm:t>
        <a:bodyPr/>
        <a:lstStyle/>
        <a:p>
          <a:endParaRPr lang="it-IT"/>
        </a:p>
      </dgm:t>
    </dgm:pt>
    <dgm:pt modelId="{C3FDF31D-9555-4589-9A6F-EFFF369C4BF5}" type="pres">
      <dgm:prSet presAssocID="{0F6B48E6-B404-4A36-BA7C-39E85180ECE1}" presName="linNode" presStyleCnt="0"/>
      <dgm:spPr/>
    </dgm:pt>
    <dgm:pt modelId="{50881933-FCB6-436C-8D5F-69E49F515070}" type="pres">
      <dgm:prSet presAssocID="{0F6B48E6-B404-4A36-BA7C-39E85180ECE1}" presName="parentText" presStyleLbl="node1" presStyleIdx="0" presStyleCnt="3" custScaleX="2000000" custLinFactNeighborX="87822" custLinFactNeighborY="1486">
        <dgm:presLayoutVars>
          <dgm:chMax val="1"/>
          <dgm:bulletEnabled val="1"/>
        </dgm:presLayoutVars>
      </dgm:prSet>
      <dgm:spPr/>
      <dgm:t>
        <a:bodyPr/>
        <a:lstStyle/>
        <a:p>
          <a:endParaRPr lang="it-IT"/>
        </a:p>
      </dgm:t>
    </dgm:pt>
    <dgm:pt modelId="{97BF8D04-3A35-4D4F-BBDE-FDE8025855FA}" type="pres">
      <dgm:prSet presAssocID="{732AC93F-4A93-4FD2-808B-71A5AD50ADBD}" presName="sp" presStyleCnt="0"/>
      <dgm:spPr/>
    </dgm:pt>
    <dgm:pt modelId="{15F02BD0-2F8C-43F0-AC8A-95F2DA58F288}" type="pres">
      <dgm:prSet presAssocID="{1D34CFC5-C64A-4AA2-B1E9-C9314ACD0A31}" presName="linNode" presStyleCnt="0"/>
      <dgm:spPr/>
    </dgm:pt>
    <dgm:pt modelId="{8336C81F-3B53-4BDD-A556-DF5191800774}" type="pres">
      <dgm:prSet presAssocID="{1D34CFC5-C64A-4AA2-B1E9-C9314ACD0A31}" presName="parentText" presStyleLbl="node1" presStyleIdx="1" presStyleCnt="3" custScaleX="1898371" custLinFactNeighborX="56018" custLinFactNeighborY="-5506">
        <dgm:presLayoutVars>
          <dgm:chMax val="1"/>
          <dgm:bulletEnabled val="1"/>
        </dgm:presLayoutVars>
      </dgm:prSet>
      <dgm:spPr/>
      <dgm:t>
        <a:bodyPr/>
        <a:lstStyle/>
        <a:p>
          <a:endParaRPr lang="it-IT"/>
        </a:p>
      </dgm:t>
    </dgm:pt>
    <dgm:pt modelId="{320A30FE-7D53-490A-A66C-ABFE61B416B9}" type="pres">
      <dgm:prSet presAssocID="{695F1EE3-5838-4EEA-887C-73F68E5ABD49}" presName="sp" presStyleCnt="0"/>
      <dgm:spPr/>
    </dgm:pt>
    <dgm:pt modelId="{038F24EA-71EB-4D21-961E-34DA687FFA61}" type="pres">
      <dgm:prSet presAssocID="{374DE535-771B-4D30-B4A1-500B0DDB9A06}" presName="linNode" presStyleCnt="0"/>
      <dgm:spPr/>
    </dgm:pt>
    <dgm:pt modelId="{292B9F53-2FB0-44ED-8C79-0D7BA6A5478B}" type="pres">
      <dgm:prSet presAssocID="{374DE535-771B-4D30-B4A1-500B0DDB9A06}" presName="parentText" presStyleLbl="node1" presStyleIdx="2" presStyleCnt="3" custScaleX="2000000" custLinFactNeighborX="-4331" custLinFactNeighborY="-8454">
        <dgm:presLayoutVars>
          <dgm:chMax val="1"/>
          <dgm:bulletEnabled val="1"/>
        </dgm:presLayoutVars>
      </dgm:prSet>
      <dgm:spPr/>
      <dgm:t>
        <a:bodyPr/>
        <a:lstStyle/>
        <a:p>
          <a:endParaRPr lang="it-IT"/>
        </a:p>
      </dgm:t>
    </dgm:pt>
  </dgm:ptLst>
  <dgm:cxnLst>
    <dgm:cxn modelId="{ED896248-627B-42A0-9C2D-E22B0AF5715F}" type="presOf" srcId="{0F6B48E6-B404-4A36-BA7C-39E85180ECE1}" destId="{50881933-FCB6-436C-8D5F-69E49F515070}" srcOrd="0" destOrd="0" presId="urn:microsoft.com/office/officeart/2005/8/layout/vList5"/>
    <dgm:cxn modelId="{FBB9058B-9A0E-4069-9FCF-343F35E7D868}" srcId="{8FC0B819-A195-4CAF-AB35-86D33AB5A33A}" destId="{0F6B48E6-B404-4A36-BA7C-39E85180ECE1}" srcOrd="0" destOrd="0" parTransId="{68823934-5832-434A-A839-6A4FD240A979}" sibTransId="{732AC93F-4A93-4FD2-808B-71A5AD50ADBD}"/>
    <dgm:cxn modelId="{17F1AF97-510B-4CC0-9DE6-EB9CDA9C245F}" type="presOf" srcId="{1D34CFC5-C64A-4AA2-B1E9-C9314ACD0A31}" destId="{8336C81F-3B53-4BDD-A556-DF5191800774}" srcOrd="0" destOrd="0" presId="urn:microsoft.com/office/officeart/2005/8/layout/vList5"/>
    <dgm:cxn modelId="{786B57FC-AD0D-441F-BA05-D830FE802FEA}" type="presOf" srcId="{374DE535-771B-4D30-B4A1-500B0DDB9A06}" destId="{292B9F53-2FB0-44ED-8C79-0D7BA6A5478B}" srcOrd="0" destOrd="0" presId="urn:microsoft.com/office/officeart/2005/8/layout/vList5"/>
    <dgm:cxn modelId="{6364F6DF-62C4-41E5-B04B-8A5423242047}" srcId="{8FC0B819-A195-4CAF-AB35-86D33AB5A33A}" destId="{374DE535-771B-4D30-B4A1-500B0DDB9A06}" srcOrd="2" destOrd="0" parTransId="{566DB55C-D2D6-47F4-ACA5-8EBEEE999554}" sibTransId="{78B60844-CCCC-4B3A-B615-E19F792D531D}"/>
    <dgm:cxn modelId="{347572C3-E11E-4B8B-8C35-903BABF033AA}" type="presOf" srcId="{8FC0B819-A195-4CAF-AB35-86D33AB5A33A}" destId="{DFCAC9A1-D5C2-472B-BB5C-C72BF1FCC05B}" srcOrd="0" destOrd="0" presId="urn:microsoft.com/office/officeart/2005/8/layout/vList5"/>
    <dgm:cxn modelId="{8C2BAC00-0152-4A1C-9CA4-07104B31E726}" srcId="{8FC0B819-A195-4CAF-AB35-86D33AB5A33A}" destId="{1D34CFC5-C64A-4AA2-B1E9-C9314ACD0A31}" srcOrd="1" destOrd="0" parTransId="{0F6CF156-793D-475B-8C19-413294FF51CC}" sibTransId="{695F1EE3-5838-4EEA-887C-73F68E5ABD49}"/>
    <dgm:cxn modelId="{51189CBF-1FC3-45EB-A9F4-42C0BC82A6FB}" type="presParOf" srcId="{DFCAC9A1-D5C2-472B-BB5C-C72BF1FCC05B}" destId="{C3FDF31D-9555-4589-9A6F-EFFF369C4BF5}" srcOrd="0" destOrd="0" presId="urn:microsoft.com/office/officeart/2005/8/layout/vList5"/>
    <dgm:cxn modelId="{8618D322-3D78-4839-BCAC-748F0275F920}" type="presParOf" srcId="{C3FDF31D-9555-4589-9A6F-EFFF369C4BF5}" destId="{50881933-FCB6-436C-8D5F-69E49F515070}" srcOrd="0" destOrd="0" presId="urn:microsoft.com/office/officeart/2005/8/layout/vList5"/>
    <dgm:cxn modelId="{A64A049F-BBD6-4E57-927F-499A7E4DB55F}" type="presParOf" srcId="{DFCAC9A1-D5C2-472B-BB5C-C72BF1FCC05B}" destId="{97BF8D04-3A35-4D4F-BBDE-FDE8025855FA}" srcOrd="1" destOrd="0" presId="urn:microsoft.com/office/officeart/2005/8/layout/vList5"/>
    <dgm:cxn modelId="{B54D78B7-9D89-448B-A3E3-395141C28CAB}" type="presParOf" srcId="{DFCAC9A1-D5C2-472B-BB5C-C72BF1FCC05B}" destId="{15F02BD0-2F8C-43F0-AC8A-95F2DA58F288}" srcOrd="2" destOrd="0" presId="urn:microsoft.com/office/officeart/2005/8/layout/vList5"/>
    <dgm:cxn modelId="{979D87B9-7E3A-4F67-8EF4-2BD2A6BDDC77}" type="presParOf" srcId="{15F02BD0-2F8C-43F0-AC8A-95F2DA58F288}" destId="{8336C81F-3B53-4BDD-A556-DF5191800774}" srcOrd="0" destOrd="0" presId="urn:microsoft.com/office/officeart/2005/8/layout/vList5"/>
    <dgm:cxn modelId="{D5E76F38-CDE3-40BF-8936-A3D06A6F5C0C}" type="presParOf" srcId="{DFCAC9A1-D5C2-472B-BB5C-C72BF1FCC05B}" destId="{320A30FE-7D53-490A-A66C-ABFE61B416B9}" srcOrd="3" destOrd="0" presId="urn:microsoft.com/office/officeart/2005/8/layout/vList5"/>
    <dgm:cxn modelId="{432C6EA4-C54E-4DBA-BA38-30F8A9DB935B}" type="presParOf" srcId="{DFCAC9A1-D5C2-472B-BB5C-C72BF1FCC05B}" destId="{038F24EA-71EB-4D21-961E-34DA687FFA61}" srcOrd="4" destOrd="0" presId="urn:microsoft.com/office/officeart/2005/8/layout/vList5"/>
    <dgm:cxn modelId="{0E0F2FA2-7530-4E12-9072-DD2E1E1600C2}" type="presParOf" srcId="{038F24EA-71EB-4D21-961E-34DA687FFA61}" destId="{292B9F53-2FB0-44ED-8C79-0D7BA6A5478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FC0B819-A195-4CAF-AB35-86D33AB5A33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t-IT"/>
        </a:p>
      </dgm:t>
    </dgm:pt>
    <dgm:pt modelId="{0F6B48E6-B404-4A36-BA7C-39E85180ECE1}">
      <dgm:prSet phldrT="[Testo]" custT="1"/>
      <dgm:spPr/>
      <dgm:t>
        <a:bodyPr/>
        <a:lstStyle/>
        <a:p>
          <a:r>
            <a:rPr lang="it-IT" sz="2800" b="1" dirty="0" smtClean="0">
              <a:effectLst>
                <a:outerShdw blurRad="38100" dist="38100" dir="2700000" algn="tl">
                  <a:srgbClr val="000000">
                    <a:alpha val="43137"/>
                  </a:srgbClr>
                </a:outerShdw>
              </a:effectLst>
              <a:latin typeface="Gill Sans MT" pitchFamily="34" charset="0"/>
            </a:rPr>
            <a:t>Lato psicologico della nutrizione </a:t>
          </a:r>
          <a:endParaRPr lang="it-IT" sz="2800" b="1" dirty="0">
            <a:effectLst>
              <a:outerShdw blurRad="38100" dist="38100" dir="2700000" algn="tl">
                <a:srgbClr val="000000">
                  <a:alpha val="43137"/>
                </a:srgbClr>
              </a:outerShdw>
            </a:effectLst>
            <a:latin typeface="Gill Sans MT" pitchFamily="34" charset="0"/>
          </a:endParaRPr>
        </a:p>
      </dgm:t>
    </dgm:pt>
    <dgm:pt modelId="{68823934-5832-434A-A839-6A4FD240A979}" type="parTrans" cxnId="{FBB9058B-9A0E-4069-9FCF-343F35E7D868}">
      <dgm:prSet/>
      <dgm:spPr/>
      <dgm:t>
        <a:bodyPr/>
        <a:lstStyle/>
        <a:p>
          <a:endParaRPr lang="it-IT"/>
        </a:p>
      </dgm:t>
    </dgm:pt>
    <dgm:pt modelId="{732AC93F-4A93-4FD2-808B-71A5AD50ADBD}" type="sibTrans" cxnId="{FBB9058B-9A0E-4069-9FCF-343F35E7D868}">
      <dgm:prSet/>
      <dgm:spPr/>
      <dgm:t>
        <a:bodyPr/>
        <a:lstStyle/>
        <a:p>
          <a:endParaRPr lang="it-IT"/>
        </a:p>
      </dgm:t>
    </dgm:pt>
    <dgm:pt modelId="{1D34CFC5-C64A-4AA2-B1E9-C9314ACD0A31}">
      <dgm:prSet phldrT="[Testo]" custT="1"/>
      <dgm:spPr/>
      <dgm:t>
        <a:bodyPr/>
        <a:lstStyle/>
        <a:p>
          <a:r>
            <a:rPr lang="it-IT" sz="2800" b="1" dirty="0" smtClean="0">
              <a:effectLst>
                <a:outerShdw blurRad="38100" dist="38100" dir="2700000" algn="tl">
                  <a:srgbClr val="000000">
                    <a:alpha val="43137"/>
                  </a:srgbClr>
                </a:outerShdw>
              </a:effectLst>
              <a:latin typeface="Gill Sans MT" pitchFamily="34" charset="0"/>
            </a:rPr>
            <a:t>Personalizzazione</a:t>
          </a:r>
          <a:endParaRPr lang="it-IT" sz="2800" b="1" dirty="0">
            <a:effectLst>
              <a:outerShdw blurRad="38100" dist="38100" dir="2700000" algn="tl">
                <a:srgbClr val="000000">
                  <a:alpha val="43137"/>
                </a:srgbClr>
              </a:outerShdw>
            </a:effectLst>
            <a:latin typeface="Gill Sans MT" pitchFamily="34" charset="0"/>
          </a:endParaRPr>
        </a:p>
      </dgm:t>
    </dgm:pt>
    <dgm:pt modelId="{0F6CF156-793D-475B-8C19-413294FF51CC}" type="parTrans" cxnId="{8C2BAC00-0152-4A1C-9CA4-07104B31E726}">
      <dgm:prSet/>
      <dgm:spPr/>
      <dgm:t>
        <a:bodyPr/>
        <a:lstStyle/>
        <a:p>
          <a:endParaRPr lang="it-IT"/>
        </a:p>
      </dgm:t>
    </dgm:pt>
    <dgm:pt modelId="{695F1EE3-5838-4EEA-887C-73F68E5ABD49}" type="sibTrans" cxnId="{8C2BAC00-0152-4A1C-9CA4-07104B31E726}">
      <dgm:prSet/>
      <dgm:spPr/>
      <dgm:t>
        <a:bodyPr/>
        <a:lstStyle/>
        <a:p>
          <a:endParaRPr lang="it-IT"/>
        </a:p>
      </dgm:t>
    </dgm:pt>
    <dgm:pt modelId="{374DE535-771B-4D30-B4A1-500B0DDB9A06}">
      <dgm:prSet phldrT="[Testo]" custT="1"/>
      <dgm:spPr/>
      <dgm:t>
        <a:bodyPr/>
        <a:lstStyle/>
        <a:p>
          <a:r>
            <a:rPr lang="it-IT" sz="2800" b="1" dirty="0" smtClean="0">
              <a:effectLst>
                <a:outerShdw blurRad="38100" dist="38100" dir="2700000" algn="tl">
                  <a:srgbClr val="000000">
                    <a:alpha val="43137"/>
                  </a:srgbClr>
                </a:outerShdw>
              </a:effectLst>
              <a:latin typeface="Gill Sans MT" pitchFamily="34" charset="0"/>
            </a:rPr>
            <a:t>Varietà</a:t>
          </a:r>
          <a:endParaRPr lang="it-IT" sz="2800" b="1" dirty="0">
            <a:effectLst>
              <a:outerShdw blurRad="38100" dist="38100" dir="2700000" algn="tl">
                <a:srgbClr val="000000">
                  <a:alpha val="43137"/>
                </a:srgbClr>
              </a:outerShdw>
            </a:effectLst>
            <a:latin typeface="Gill Sans MT" pitchFamily="34" charset="0"/>
          </a:endParaRPr>
        </a:p>
      </dgm:t>
    </dgm:pt>
    <dgm:pt modelId="{566DB55C-D2D6-47F4-ACA5-8EBEEE999554}" type="parTrans" cxnId="{6364F6DF-62C4-41E5-B04B-8A5423242047}">
      <dgm:prSet/>
      <dgm:spPr/>
      <dgm:t>
        <a:bodyPr/>
        <a:lstStyle/>
        <a:p>
          <a:endParaRPr lang="it-IT"/>
        </a:p>
      </dgm:t>
    </dgm:pt>
    <dgm:pt modelId="{78B60844-CCCC-4B3A-B615-E19F792D531D}" type="sibTrans" cxnId="{6364F6DF-62C4-41E5-B04B-8A5423242047}">
      <dgm:prSet/>
      <dgm:spPr/>
      <dgm:t>
        <a:bodyPr/>
        <a:lstStyle/>
        <a:p>
          <a:endParaRPr lang="it-IT"/>
        </a:p>
      </dgm:t>
    </dgm:pt>
    <dgm:pt modelId="{DFCAC9A1-D5C2-472B-BB5C-C72BF1FCC05B}" type="pres">
      <dgm:prSet presAssocID="{8FC0B819-A195-4CAF-AB35-86D33AB5A33A}" presName="Name0" presStyleCnt="0">
        <dgm:presLayoutVars>
          <dgm:dir/>
          <dgm:animLvl val="lvl"/>
          <dgm:resizeHandles val="exact"/>
        </dgm:presLayoutVars>
      </dgm:prSet>
      <dgm:spPr/>
      <dgm:t>
        <a:bodyPr/>
        <a:lstStyle/>
        <a:p>
          <a:endParaRPr lang="it-IT"/>
        </a:p>
      </dgm:t>
    </dgm:pt>
    <dgm:pt modelId="{C3FDF31D-9555-4589-9A6F-EFFF369C4BF5}" type="pres">
      <dgm:prSet presAssocID="{0F6B48E6-B404-4A36-BA7C-39E85180ECE1}" presName="linNode" presStyleCnt="0"/>
      <dgm:spPr/>
    </dgm:pt>
    <dgm:pt modelId="{50881933-FCB6-436C-8D5F-69E49F515070}" type="pres">
      <dgm:prSet presAssocID="{0F6B48E6-B404-4A36-BA7C-39E85180ECE1}" presName="parentText" presStyleLbl="node1" presStyleIdx="0" presStyleCnt="3" custScaleX="2000000" custLinFactNeighborX="87822" custLinFactNeighborY="1486">
        <dgm:presLayoutVars>
          <dgm:chMax val="1"/>
          <dgm:bulletEnabled val="1"/>
        </dgm:presLayoutVars>
      </dgm:prSet>
      <dgm:spPr/>
      <dgm:t>
        <a:bodyPr/>
        <a:lstStyle/>
        <a:p>
          <a:endParaRPr lang="it-IT"/>
        </a:p>
      </dgm:t>
    </dgm:pt>
    <dgm:pt modelId="{97BF8D04-3A35-4D4F-BBDE-FDE8025855FA}" type="pres">
      <dgm:prSet presAssocID="{732AC93F-4A93-4FD2-808B-71A5AD50ADBD}" presName="sp" presStyleCnt="0"/>
      <dgm:spPr/>
    </dgm:pt>
    <dgm:pt modelId="{15F02BD0-2F8C-43F0-AC8A-95F2DA58F288}" type="pres">
      <dgm:prSet presAssocID="{1D34CFC5-C64A-4AA2-B1E9-C9314ACD0A31}" presName="linNode" presStyleCnt="0"/>
      <dgm:spPr/>
    </dgm:pt>
    <dgm:pt modelId="{8336C81F-3B53-4BDD-A556-DF5191800774}" type="pres">
      <dgm:prSet presAssocID="{1D34CFC5-C64A-4AA2-B1E9-C9314ACD0A31}" presName="parentText" presStyleLbl="node1" presStyleIdx="1" presStyleCnt="3" custScaleX="1898371" custLinFactNeighborX="56018" custLinFactNeighborY="-5506">
        <dgm:presLayoutVars>
          <dgm:chMax val="1"/>
          <dgm:bulletEnabled val="1"/>
        </dgm:presLayoutVars>
      </dgm:prSet>
      <dgm:spPr/>
      <dgm:t>
        <a:bodyPr/>
        <a:lstStyle/>
        <a:p>
          <a:endParaRPr lang="it-IT"/>
        </a:p>
      </dgm:t>
    </dgm:pt>
    <dgm:pt modelId="{320A30FE-7D53-490A-A66C-ABFE61B416B9}" type="pres">
      <dgm:prSet presAssocID="{695F1EE3-5838-4EEA-887C-73F68E5ABD49}" presName="sp" presStyleCnt="0"/>
      <dgm:spPr/>
    </dgm:pt>
    <dgm:pt modelId="{038F24EA-71EB-4D21-961E-34DA687FFA61}" type="pres">
      <dgm:prSet presAssocID="{374DE535-771B-4D30-B4A1-500B0DDB9A06}" presName="linNode" presStyleCnt="0"/>
      <dgm:spPr/>
    </dgm:pt>
    <dgm:pt modelId="{292B9F53-2FB0-44ED-8C79-0D7BA6A5478B}" type="pres">
      <dgm:prSet presAssocID="{374DE535-771B-4D30-B4A1-500B0DDB9A06}" presName="parentText" presStyleLbl="node1" presStyleIdx="2" presStyleCnt="3" custScaleX="2000000" custLinFactNeighborX="2555" custLinFactNeighborY="-8454">
        <dgm:presLayoutVars>
          <dgm:chMax val="1"/>
          <dgm:bulletEnabled val="1"/>
        </dgm:presLayoutVars>
      </dgm:prSet>
      <dgm:spPr/>
      <dgm:t>
        <a:bodyPr/>
        <a:lstStyle/>
        <a:p>
          <a:endParaRPr lang="it-IT"/>
        </a:p>
      </dgm:t>
    </dgm:pt>
  </dgm:ptLst>
  <dgm:cxnLst>
    <dgm:cxn modelId="{5CA1E3AF-6D50-4FF1-AD3E-4A830B63FEA2}" type="presOf" srcId="{374DE535-771B-4D30-B4A1-500B0DDB9A06}" destId="{292B9F53-2FB0-44ED-8C79-0D7BA6A5478B}" srcOrd="0" destOrd="0" presId="urn:microsoft.com/office/officeart/2005/8/layout/vList5"/>
    <dgm:cxn modelId="{473CD8A6-8753-4D4F-9242-2131B0DCD454}" type="presOf" srcId="{8FC0B819-A195-4CAF-AB35-86D33AB5A33A}" destId="{DFCAC9A1-D5C2-472B-BB5C-C72BF1FCC05B}" srcOrd="0" destOrd="0" presId="urn:microsoft.com/office/officeart/2005/8/layout/vList5"/>
    <dgm:cxn modelId="{6D266FFD-4778-4B8C-BBA8-C3799A7FC542}" type="presOf" srcId="{0F6B48E6-B404-4A36-BA7C-39E85180ECE1}" destId="{50881933-FCB6-436C-8D5F-69E49F515070}" srcOrd="0" destOrd="0" presId="urn:microsoft.com/office/officeart/2005/8/layout/vList5"/>
    <dgm:cxn modelId="{FBB9058B-9A0E-4069-9FCF-343F35E7D868}" srcId="{8FC0B819-A195-4CAF-AB35-86D33AB5A33A}" destId="{0F6B48E6-B404-4A36-BA7C-39E85180ECE1}" srcOrd="0" destOrd="0" parTransId="{68823934-5832-434A-A839-6A4FD240A979}" sibTransId="{732AC93F-4A93-4FD2-808B-71A5AD50ADBD}"/>
    <dgm:cxn modelId="{6364F6DF-62C4-41E5-B04B-8A5423242047}" srcId="{8FC0B819-A195-4CAF-AB35-86D33AB5A33A}" destId="{374DE535-771B-4D30-B4A1-500B0DDB9A06}" srcOrd="2" destOrd="0" parTransId="{566DB55C-D2D6-47F4-ACA5-8EBEEE999554}" sibTransId="{78B60844-CCCC-4B3A-B615-E19F792D531D}"/>
    <dgm:cxn modelId="{5D6D780C-926B-4F0A-81E0-59F37A8112F5}" type="presOf" srcId="{1D34CFC5-C64A-4AA2-B1E9-C9314ACD0A31}" destId="{8336C81F-3B53-4BDD-A556-DF5191800774}" srcOrd="0" destOrd="0" presId="urn:microsoft.com/office/officeart/2005/8/layout/vList5"/>
    <dgm:cxn modelId="{8C2BAC00-0152-4A1C-9CA4-07104B31E726}" srcId="{8FC0B819-A195-4CAF-AB35-86D33AB5A33A}" destId="{1D34CFC5-C64A-4AA2-B1E9-C9314ACD0A31}" srcOrd="1" destOrd="0" parTransId="{0F6CF156-793D-475B-8C19-413294FF51CC}" sibTransId="{695F1EE3-5838-4EEA-887C-73F68E5ABD49}"/>
    <dgm:cxn modelId="{CF7388A9-C7B0-4523-BABF-8FF517AE3F5B}" type="presParOf" srcId="{DFCAC9A1-D5C2-472B-BB5C-C72BF1FCC05B}" destId="{C3FDF31D-9555-4589-9A6F-EFFF369C4BF5}" srcOrd="0" destOrd="0" presId="urn:microsoft.com/office/officeart/2005/8/layout/vList5"/>
    <dgm:cxn modelId="{7CD28DE5-B0E9-4AC1-81E3-F112D529F8CB}" type="presParOf" srcId="{C3FDF31D-9555-4589-9A6F-EFFF369C4BF5}" destId="{50881933-FCB6-436C-8D5F-69E49F515070}" srcOrd="0" destOrd="0" presId="urn:microsoft.com/office/officeart/2005/8/layout/vList5"/>
    <dgm:cxn modelId="{F29C41E8-2464-4C7A-BCC4-60EB22069D21}" type="presParOf" srcId="{DFCAC9A1-D5C2-472B-BB5C-C72BF1FCC05B}" destId="{97BF8D04-3A35-4D4F-BBDE-FDE8025855FA}" srcOrd="1" destOrd="0" presId="urn:microsoft.com/office/officeart/2005/8/layout/vList5"/>
    <dgm:cxn modelId="{979E6FD4-018B-447F-82BB-D2B0FFCBAAB1}" type="presParOf" srcId="{DFCAC9A1-D5C2-472B-BB5C-C72BF1FCC05B}" destId="{15F02BD0-2F8C-43F0-AC8A-95F2DA58F288}" srcOrd="2" destOrd="0" presId="urn:microsoft.com/office/officeart/2005/8/layout/vList5"/>
    <dgm:cxn modelId="{0FB94395-0967-41CF-8821-948B4B70D879}" type="presParOf" srcId="{15F02BD0-2F8C-43F0-AC8A-95F2DA58F288}" destId="{8336C81F-3B53-4BDD-A556-DF5191800774}" srcOrd="0" destOrd="0" presId="urn:microsoft.com/office/officeart/2005/8/layout/vList5"/>
    <dgm:cxn modelId="{BB81CE18-2E02-4679-8006-1793408EA1FC}" type="presParOf" srcId="{DFCAC9A1-D5C2-472B-BB5C-C72BF1FCC05B}" destId="{320A30FE-7D53-490A-A66C-ABFE61B416B9}" srcOrd="3" destOrd="0" presId="urn:microsoft.com/office/officeart/2005/8/layout/vList5"/>
    <dgm:cxn modelId="{8C1A309A-F332-4748-BC0C-E24793AA4A08}" type="presParOf" srcId="{DFCAC9A1-D5C2-472B-BB5C-C72BF1FCC05B}" destId="{038F24EA-71EB-4D21-961E-34DA687FFA61}" srcOrd="4" destOrd="0" presId="urn:microsoft.com/office/officeart/2005/8/layout/vList5"/>
    <dgm:cxn modelId="{82CB6C78-9409-48E3-B875-4BEE91006CBA}" type="presParOf" srcId="{038F24EA-71EB-4D21-961E-34DA687FFA61}" destId="{292B9F53-2FB0-44ED-8C79-0D7BA6A5478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FC0B819-A195-4CAF-AB35-86D33AB5A33A}"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it-IT"/>
        </a:p>
      </dgm:t>
    </dgm:pt>
    <dgm:pt modelId="{0F6B48E6-B404-4A36-BA7C-39E85180ECE1}">
      <dgm:prSet phldrT="[Testo]" custT="1"/>
      <dgm:spPr/>
      <dgm:t>
        <a:bodyPr/>
        <a:lstStyle/>
        <a:p>
          <a:r>
            <a:rPr lang="it-IT" sz="2800" b="1" dirty="0" smtClean="0">
              <a:effectLst>
                <a:outerShdw blurRad="38100" dist="38100" dir="2700000" algn="tl">
                  <a:srgbClr val="000000">
                    <a:alpha val="43137"/>
                  </a:srgbClr>
                </a:outerShdw>
              </a:effectLst>
              <a:latin typeface="Gill Sans MT" pitchFamily="34" charset="0"/>
            </a:rPr>
            <a:t>La scienza dell’alimentazione non studia il cibo in chiave edonistico-sensoriale</a:t>
          </a:r>
          <a:endParaRPr lang="it-IT" sz="2800" b="1" dirty="0">
            <a:effectLst>
              <a:outerShdw blurRad="38100" dist="38100" dir="2700000" algn="tl">
                <a:srgbClr val="000000">
                  <a:alpha val="43137"/>
                </a:srgbClr>
              </a:outerShdw>
            </a:effectLst>
            <a:latin typeface="Gill Sans MT" pitchFamily="34" charset="0"/>
          </a:endParaRPr>
        </a:p>
      </dgm:t>
    </dgm:pt>
    <dgm:pt modelId="{68823934-5832-434A-A839-6A4FD240A979}" type="parTrans" cxnId="{FBB9058B-9A0E-4069-9FCF-343F35E7D868}">
      <dgm:prSet/>
      <dgm:spPr/>
      <dgm:t>
        <a:bodyPr/>
        <a:lstStyle/>
        <a:p>
          <a:endParaRPr lang="it-IT"/>
        </a:p>
      </dgm:t>
    </dgm:pt>
    <dgm:pt modelId="{732AC93F-4A93-4FD2-808B-71A5AD50ADBD}" type="sibTrans" cxnId="{FBB9058B-9A0E-4069-9FCF-343F35E7D868}">
      <dgm:prSet/>
      <dgm:spPr/>
      <dgm:t>
        <a:bodyPr/>
        <a:lstStyle/>
        <a:p>
          <a:endParaRPr lang="it-IT"/>
        </a:p>
      </dgm:t>
    </dgm:pt>
    <dgm:pt modelId="{1D34CFC5-C64A-4AA2-B1E9-C9314ACD0A31}">
      <dgm:prSet phldrT="[Testo]" custT="1"/>
      <dgm:spPr/>
      <dgm:t>
        <a:bodyPr/>
        <a:lstStyle/>
        <a:p>
          <a:r>
            <a:rPr lang="it-IT" sz="2800" b="1" dirty="0" smtClean="0">
              <a:effectLst>
                <a:outerShdw blurRad="38100" dist="38100" dir="2700000" algn="tl">
                  <a:srgbClr val="000000">
                    <a:alpha val="43137"/>
                  </a:srgbClr>
                </a:outerShdw>
              </a:effectLst>
              <a:latin typeface="Gill Sans MT" pitchFamily="34" charset="0"/>
            </a:rPr>
            <a:t>La «</a:t>
          </a:r>
          <a:r>
            <a:rPr lang="it-IT" sz="2800" b="1" dirty="0" err="1" smtClean="0">
              <a:effectLst>
                <a:outerShdw blurRad="38100" dist="38100" dir="2700000" algn="tl">
                  <a:srgbClr val="000000">
                    <a:alpha val="43137"/>
                  </a:srgbClr>
                </a:outerShdw>
              </a:effectLst>
              <a:latin typeface="Gill Sans MT" pitchFamily="34" charset="0"/>
            </a:rPr>
            <a:t>food</a:t>
          </a:r>
          <a:r>
            <a:rPr lang="it-IT" sz="2800" b="1" dirty="0" smtClean="0">
              <a:effectLst>
                <a:outerShdw blurRad="38100" dist="38100" dir="2700000" algn="tl">
                  <a:srgbClr val="000000">
                    <a:alpha val="43137"/>
                  </a:srgbClr>
                </a:outerShdw>
              </a:effectLst>
              <a:latin typeface="Gill Sans MT" pitchFamily="34" charset="0"/>
            </a:rPr>
            <a:t> science» mira a standardizzare e conservare</a:t>
          </a:r>
          <a:endParaRPr lang="it-IT" sz="2800" b="1" dirty="0">
            <a:effectLst>
              <a:outerShdw blurRad="38100" dist="38100" dir="2700000" algn="tl">
                <a:srgbClr val="000000">
                  <a:alpha val="43137"/>
                </a:srgbClr>
              </a:outerShdw>
            </a:effectLst>
            <a:latin typeface="Gill Sans MT" pitchFamily="34" charset="0"/>
          </a:endParaRPr>
        </a:p>
      </dgm:t>
    </dgm:pt>
    <dgm:pt modelId="{0F6CF156-793D-475B-8C19-413294FF51CC}" type="parTrans" cxnId="{8C2BAC00-0152-4A1C-9CA4-07104B31E726}">
      <dgm:prSet/>
      <dgm:spPr/>
      <dgm:t>
        <a:bodyPr/>
        <a:lstStyle/>
        <a:p>
          <a:endParaRPr lang="it-IT"/>
        </a:p>
      </dgm:t>
    </dgm:pt>
    <dgm:pt modelId="{695F1EE3-5838-4EEA-887C-73F68E5ABD49}" type="sibTrans" cxnId="{8C2BAC00-0152-4A1C-9CA4-07104B31E726}">
      <dgm:prSet/>
      <dgm:spPr/>
      <dgm:t>
        <a:bodyPr/>
        <a:lstStyle/>
        <a:p>
          <a:endParaRPr lang="it-IT"/>
        </a:p>
      </dgm:t>
    </dgm:pt>
    <dgm:pt modelId="{374DE535-771B-4D30-B4A1-500B0DDB9A06}">
      <dgm:prSet phldrT="[Testo]" custT="1"/>
      <dgm:spPr/>
      <dgm:t>
        <a:bodyPr/>
        <a:lstStyle/>
        <a:p>
          <a:r>
            <a:rPr lang="it-IT" sz="2800" b="1" dirty="0" smtClean="0">
              <a:effectLst>
                <a:outerShdw blurRad="38100" dist="38100" dir="2700000" algn="tl">
                  <a:srgbClr val="000000">
                    <a:alpha val="43137"/>
                  </a:srgbClr>
                </a:outerShdw>
              </a:effectLst>
              <a:latin typeface="Gill Sans MT" pitchFamily="34" charset="0"/>
            </a:rPr>
            <a:t>La cucina molecolare costruisce cibi piacevoli ed effimeri in situazioni variabili </a:t>
          </a:r>
          <a:endParaRPr lang="it-IT" sz="2800" b="1" dirty="0">
            <a:effectLst>
              <a:outerShdw blurRad="38100" dist="38100" dir="2700000" algn="tl">
                <a:srgbClr val="000000">
                  <a:alpha val="43137"/>
                </a:srgbClr>
              </a:outerShdw>
            </a:effectLst>
            <a:latin typeface="Gill Sans MT" pitchFamily="34" charset="0"/>
          </a:endParaRPr>
        </a:p>
      </dgm:t>
    </dgm:pt>
    <dgm:pt modelId="{566DB55C-D2D6-47F4-ACA5-8EBEEE999554}" type="parTrans" cxnId="{6364F6DF-62C4-41E5-B04B-8A5423242047}">
      <dgm:prSet/>
      <dgm:spPr/>
      <dgm:t>
        <a:bodyPr/>
        <a:lstStyle/>
        <a:p>
          <a:endParaRPr lang="it-IT"/>
        </a:p>
      </dgm:t>
    </dgm:pt>
    <dgm:pt modelId="{78B60844-CCCC-4B3A-B615-E19F792D531D}" type="sibTrans" cxnId="{6364F6DF-62C4-41E5-B04B-8A5423242047}">
      <dgm:prSet/>
      <dgm:spPr/>
      <dgm:t>
        <a:bodyPr/>
        <a:lstStyle/>
        <a:p>
          <a:endParaRPr lang="it-IT"/>
        </a:p>
      </dgm:t>
    </dgm:pt>
    <dgm:pt modelId="{DFCAC9A1-D5C2-472B-BB5C-C72BF1FCC05B}" type="pres">
      <dgm:prSet presAssocID="{8FC0B819-A195-4CAF-AB35-86D33AB5A33A}" presName="Name0" presStyleCnt="0">
        <dgm:presLayoutVars>
          <dgm:dir/>
          <dgm:animLvl val="lvl"/>
          <dgm:resizeHandles val="exact"/>
        </dgm:presLayoutVars>
      </dgm:prSet>
      <dgm:spPr/>
      <dgm:t>
        <a:bodyPr/>
        <a:lstStyle/>
        <a:p>
          <a:endParaRPr lang="it-IT"/>
        </a:p>
      </dgm:t>
    </dgm:pt>
    <dgm:pt modelId="{C3FDF31D-9555-4589-9A6F-EFFF369C4BF5}" type="pres">
      <dgm:prSet presAssocID="{0F6B48E6-B404-4A36-BA7C-39E85180ECE1}" presName="linNode" presStyleCnt="0"/>
      <dgm:spPr/>
    </dgm:pt>
    <dgm:pt modelId="{50881933-FCB6-436C-8D5F-69E49F515070}" type="pres">
      <dgm:prSet presAssocID="{0F6B48E6-B404-4A36-BA7C-39E85180ECE1}" presName="parentText" presStyleLbl="node1" presStyleIdx="0" presStyleCnt="3" custScaleX="2000000" custLinFactNeighborX="87822" custLinFactNeighborY="1486">
        <dgm:presLayoutVars>
          <dgm:chMax val="1"/>
          <dgm:bulletEnabled val="1"/>
        </dgm:presLayoutVars>
      </dgm:prSet>
      <dgm:spPr/>
      <dgm:t>
        <a:bodyPr/>
        <a:lstStyle/>
        <a:p>
          <a:endParaRPr lang="it-IT"/>
        </a:p>
      </dgm:t>
    </dgm:pt>
    <dgm:pt modelId="{97BF8D04-3A35-4D4F-BBDE-FDE8025855FA}" type="pres">
      <dgm:prSet presAssocID="{732AC93F-4A93-4FD2-808B-71A5AD50ADBD}" presName="sp" presStyleCnt="0"/>
      <dgm:spPr/>
    </dgm:pt>
    <dgm:pt modelId="{15F02BD0-2F8C-43F0-AC8A-95F2DA58F288}" type="pres">
      <dgm:prSet presAssocID="{1D34CFC5-C64A-4AA2-B1E9-C9314ACD0A31}" presName="linNode" presStyleCnt="0"/>
      <dgm:spPr/>
    </dgm:pt>
    <dgm:pt modelId="{8336C81F-3B53-4BDD-A556-DF5191800774}" type="pres">
      <dgm:prSet presAssocID="{1D34CFC5-C64A-4AA2-B1E9-C9314ACD0A31}" presName="parentText" presStyleLbl="node1" presStyleIdx="1" presStyleCnt="3" custScaleX="1898371" custLinFactNeighborX="56018" custLinFactNeighborY="-5506">
        <dgm:presLayoutVars>
          <dgm:chMax val="1"/>
          <dgm:bulletEnabled val="1"/>
        </dgm:presLayoutVars>
      </dgm:prSet>
      <dgm:spPr/>
      <dgm:t>
        <a:bodyPr/>
        <a:lstStyle/>
        <a:p>
          <a:endParaRPr lang="it-IT"/>
        </a:p>
      </dgm:t>
    </dgm:pt>
    <dgm:pt modelId="{320A30FE-7D53-490A-A66C-ABFE61B416B9}" type="pres">
      <dgm:prSet presAssocID="{695F1EE3-5838-4EEA-887C-73F68E5ABD49}" presName="sp" presStyleCnt="0"/>
      <dgm:spPr/>
    </dgm:pt>
    <dgm:pt modelId="{038F24EA-71EB-4D21-961E-34DA687FFA61}" type="pres">
      <dgm:prSet presAssocID="{374DE535-771B-4D30-B4A1-500B0DDB9A06}" presName="linNode" presStyleCnt="0"/>
      <dgm:spPr/>
    </dgm:pt>
    <dgm:pt modelId="{292B9F53-2FB0-44ED-8C79-0D7BA6A5478B}" type="pres">
      <dgm:prSet presAssocID="{374DE535-771B-4D30-B4A1-500B0DDB9A06}" presName="parentText" presStyleLbl="node1" presStyleIdx="2" presStyleCnt="3" custScaleX="2000000" custLinFactNeighborX="2555" custLinFactNeighborY="-8454">
        <dgm:presLayoutVars>
          <dgm:chMax val="1"/>
          <dgm:bulletEnabled val="1"/>
        </dgm:presLayoutVars>
      </dgm:prSet>
      <dgm:spPr/>
      <dgm:t>
        <a:bodyPr/>
        <a:lstStyle/>
        <a:p>
          <a:endParaRPr lang="it-IT"/>
        </a:p>
      </dgm:t>
    </dgm:pt>
  </dgm:ptLst>
  <dgm:cxnLst>
    <dgm:cxn modelId="{9C9D99E3-08DC-4B45-87D6-7B735123B1ED}" type="presOf" srcId="{8FC0B819-A195-4CAF-AB35-86D33AB5A33A}" destId="{DFCAC9A1-D5C2-472B-BB5C-C72BF1FCC05B}" srcOrd="0" destOrd="0" presId="urn:microsoft.com/office/officeart/2005/8/layout/vList5"/>
    <dgm:cxn modelId="{7496EADA-D764-4216-A41C-D158E20203A2}" type="presOf" srcId="{0F6B48E6-B404-4A36-BA7C-39E85180ECE1}" destId="{50881933-FCB6-436C-8D5F-69E49F515070}" srcOrd="0" destOrd="0" presId="urn:microsoft.com/office/officeart/2005/8/layout/vList5"/>
    <dgm:cxn modelId="{FBB9058B-9A0E-4069-9FCF-343F35E7D868}" srcId="{8FC0B819-A195-4CAF-AB35-86D33AB5A33A}" destId="{0F6B48E6-B404-4A36-BA7C-39E85180ECE1}" srcOrd="0" destOrd="0" parTransId="{68823934-5832-434A-A839-6A4FD240A979}" sibTransId="{732AC93F-4A93-4FD2-808B-71A5AD50ADBD}"/>
    <dgm:cxn modelId="{FE0FAED9-F953-42EA-8F1A-C44E723EB023}" type="presOf" srcId="{374DE535-771B-4D30-B4A1-500B0DDB9A06}" destId="{292B9F53-2FB0-44ED-8C79-0D7BA6A5478B}" srcOrd="0" destOrd="0" presId="urn:microsoft.com/office/officeart/2005/8/layout/vList5"/>
    <dgm:cxn modelId="{6364F6DF-62C4-41E5-B04B-8A5423242047}" srcId="{8FC0B819-A195-4CAF-AB35-86D33AB5A33A}" destId="{374DE535-771B-4D30-B4A1-500B0DDB9A06}" srcOrd="2" destOrd="0" parTransId="{566DB55C-D2D6-47F4-ACA5-8EBEEE999554}" sibTransId="{78B60844-CCCC-4B3A-B615-E19F792D531D}"/>
    <dgm:cxn modelId="{1F69FDA1-2DF8-4E43-A17E-39EFBC93B839}" type="presOf" srcId="{1D34CFC5-C64A-4AA2-B1E9-C9314ACD0A31}" destId="{8336C81F-3B53-4BDD-A556-DF5191800774}" srcOrd="0" destOrd="0" presId="urn:microsoft.com/office/officeart/2005/8/layout/vList5"/>
    <dgm:cxn modelId="{8C2BAC00-0152-4A1C-9CA4-07104B31E726}" srcId="{8FC0B819-A195-4CAF-AB35-86D33AB5A33A}" destId="{1D34CFC5-C64A-4AA2-B1E9-C9314ACD0A31}" srcOrd="1" destOrd="0" parTransId="{0F6CF156-793D-475B-8C19-413294FF51CC}" sibTransId="{695F1EE3-5838-4EEA-887C-73F68E5ABD49}"/>
    <dgm:cxn modelId="{B9163E70-8508-4859-B55F-DD422E7701C4}" type="presParOf" srcId="{DFCAC9A1-D5C2-472B-BB5C-C72BF1FCC05B}" destId="{C3FDF31D-9555-4589-9A6F-EFFF369C4BF5}" srcOrd="0" destOrd="0" presId="urn:microsoft.com/office/officeart/2005/8/layout/vList5"/>
    <dgm:cxn modelId="{1EA65F2A-0CD0-48EA-9F19-489B15E663CF}" type="presParOf" srcId="{C3FDF31D-9555-4589-9A6F-EFFF369C4BF5}" destId="{50881933-FCB6-436C-8D5F-69E49F515070}" srcOrd="0" destOrd="0" presId="urn:microsoft.com/office/officeart/2005/8/layout/vList5"/>
    <dgm:cxn modelId="{BC6F36D0-C991-4A26-82C3-306EB745D6BE}" type="presParOf" srcId="{DFCAC9A1-D5C2-472B-BB5C-C72BF1FCC05B}" destId="{97BF8D04-3A35-4D4F-BBDE-FDE8025855FA}" srcOrd="1" destOrd="0" presId="urn:microsoft.com/office/officeart/2005/8/layout/vList5"/>
    <dgm:cxn modelId="{272EAC0F-0C46-4840-80CC-42C5E19FF191}" type="presParOf" srcId="{DFCAC9A1-D5C2-472B-BB5C-C72BF1FCC05B}" destId="{15F02BD0-2F8C-43F0-AC8A-95F2DA58F288}" srcOrd="2" destOrd="0" presId="urn:microsoft.com/office/officeart/2005/8/layout/vList5"/>
    <dgm:cxn modelId="{6047584D-DAC4-41D5-8E29-60C9C0BBB3C6}" type="presParOf" srcId="{15F02BD0-2F8C-43F0-AC8A-95F2DA58F288}" destId="{8336C81F-3B53-4BDD-A556-DF5191800774}" srcOrd="0" destOrd="0" presId="urn:microsoft.com/office/officeart/2005/8/layout/vList5"/>
    <dgm:cxn modelId="{A7973DA8-93A0-4D8C-8496-23D0A06BD695}" type="presParOf" srcId="{DFCAC9A1-D5C2-472B-BB5C-C72BF1FCC05B}" destId="{320A30FE-7D53-490A-A66C-ABFE61B416B9}" srcOrd="3" destOrd="0" presId="urn:microsoft.com/office/officeart/2005/8/layout/vList5"/>
    <dgm:cxn modelId="{A7BA5372-3536-4DAC-A9FE-C0FDBD004C83}" type="presParOf" srcId="{DFCAC9A1-D5C2-472B-BB5C-C72BF1FCC05B}" destId="{038F24EA-71EB-4D21-961E-34DA687FFA61}" srcOrd="4" destOrd="0" presId="urn:microsoft.com/office/officeart/2005/8/layout/vList5"/>
    <dgm:cxn modelId="{ADDE4FF0-F4ED-4BF6-A0C9-9DA3059F890C}" type="presParOf" srcId="{038F24EA-71EB-4D21-961E-34DA687FFA61}" destId="{292B9F53-2FB0-44ED-8C79-0D7BA6A5478B}"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E00DABB0-B113-43F5-930F-7CD773D2F8EC}" type="doc">
      <dgm:prSet loTypeId="urn:microsoft.com/office/officeart/2005/8/layout/vList2" loCatId="list" qsTypeId="urn:microsoft.com/office/officeart/2005/8/quickstyle/simple5" qsCatId="simple" csTypeId="urn:microsoft.com/office/officeart/2005/8/colors/accent1_4" csCatId="accent1" phldr="1"/>
      <dgm:spPr/>
      <dgm:t>
        <a:bodyPr/>
        <a:lstStyle/>
        <a:p>
          <a:endParaRPr lang="it-IT"/>
        </a:p>
      </dgm:t>
    </dgm:pt>
    <dgm:pt modelId="{1865CDA0-A139-4586-8879-C2D382CD3E7B}">
      <dgm:prSet custT="1"/>
      <dgm:spPr/>
      <dgm:t>
        <a:bodyPr/>
        <a:lstStyle/>
        <a:p>
          <a:pPr algn="l" rtl="0"/>
          <a:r>
            <a:rPr lang="en-US" sz="2800" b="1" dirty="0" smtClean="0">
              <a:effectLst>
                <a:outerShdw blurRad="38100" dist="38100" dir="2700000" algn="tl">
                  <a:srgbClr val="000000">
                    <a:alpha val="43137"/>
                  </a:srgbClr>
                </a:outerShdw>
              </a:effectLst>
              <a:latin typeface="Gill Sans MT" pitchFamily="34" charset="0"/>
            </a:rPr>
            <a:t>CUCINA DIETETICA      </a:t>
          </a:r>
        </a:p>
        <a:p>
          <a:pPr algn="l" rtl="0"/>
          <a:r>
            <a:rPr lang="en-US" sz="2800" b="1" dirty="0" smtClean="0">
              <a:effectLst>
                <a:outerShdw blurRad="38100" dist="38100" dir="2700000" algn="tl">
                  <a:srgbClr val="000000">
                    <a:alpha val="43137"/>
                  </a:srgbClr>
                </a:outerShdw>
              </a:effectLst>
              <a:latin typeface="Gill Sans MT" pitchFamily="34" charset="0"/>
            </a:rPr>
            <a:t>pasta di </a:t>
          </a:r>
          <a:r>
            <a:rPr lang="en-US" sz="2800" b="1" dirty="0" err="1" smtClean="0">
              <a:effectLst>
                <a:outerShdw blurRad="38100" dist="38100" dir="2700000" algn="tl">
                  <a:srgbClr val="000000">
                    <a:alpha val="43137"/>
                  </a:srgbClr>
                </a:outerShdw>
              </a:effectLst>
              <a:latin typeface="Gill Sans MT" pitchFamily="34" charset="0"/>
            </a:rPr>
            <a:t>legumi</a:t>
          </a:r>
          <a:r>
            <a:rPr lang="en-US" sz="2800" b="1" dirty="0" smtClean="0">
              <a:effectLst>
                <a:outerShdw blurRad="38100" dist="38100" dir="2700000" algn="tl">
                  <a:srgbClr val="000000">
                    <a:alpha val="43137"/>
                  </a:srgbClr>
                </a:outerShdw>
              </a:effectLst>
              <a:latin typeface="Gill Sans MT" pitchFamily="34" charset="0"/>
            </a:rPr>
            <a:t>, gelato </a:t>
          </a:r>
          <a:r>
            <a:rPr lang="en-US" sz="2800" b="1" dirty="0" err="1" smtClean="0">
              <a:effectLst>
                <a:outerShdw blurRad="38100" dist="38100" dir="2700000" algn="tl">
                  <a:srgbClr val="000000">
                    <a:alpha val="43137"/>
                  </a:srgbClr>
                </a:outerShdw>
              </a:effectLst>
              <a:latin typeface="Gill Sans MT" pitchFamily="34" charset="0"/>
            </a:rPr>
            <a:t>proteico</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salse</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senza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grassi</a:t>
          </a:r>
          <a:r>
            <a:rPr lang="en-US" sz="2800" b="1" dirty="0" smtClean="0">
              <a:effectLst>
                <a:outerShdw blurRad="38100" dist="38100" dir="2700000" algn="tl">
                  <a:srgbClr val="000000">
                    <a:alpha val="43137"/>
                  </a:srgbClr>
                </a:outerShdw>
              </a:effectLst>
              <a:latin typeface="Gill Sans MT" pitchFamily="34" charset="0"/>
            </a:rPr>
            <a:t>,…</a:t>
          </a:r>
          <a:endParaRPr lang="it-IT" sz="2800" b="1" dirty="0">
            <a:effectLst>
              <a:outerShdw blurRad="38100" dist="38100" dir="2700000" algn="tl">
                <a:srgbClr val="000000">
                  <a:alpha val="43137"/>
                </a:srgbClr>
              </a:outerShdw>
            </a:effectLst>
            <a:latin typeface="Gill Sans MT" pitchFamily="34" charset="0"/>
          </a:endParaRPr>
        </a:p>
      </dgm:t>
    </dgm:pt>
    <dgm:pt modelId="{106153A7-182E-49A8-B69D-72E8CAA83EC0}" type="parTrans" cxnId="{9D47ACB5-35A8-4E24-85BE-5DBD774D6B73}">
      <dgm:prSet/>
      <dgm:spPr/>
      <dgm:t>
        <a:bodyPr/>
        <a:lstStyle/>
        <a:p>
          <a:endParaRPr lang="it-IT"/>
        </a:p>
      </dgm:t>
    </dgm:pt>
    <dgm:pt modelId="{82688A6B-BB39-4B35-8436-97CF7B887C3F}" type="sibTrans" cxnId="{9D47ACB5-35A8-4E24-85BE-5DBD774D6B73}">
      <dgm:prSet/>
      <dgm:spPr/>
      <dgm:t>
        <a:bodyPr/>
        <a:lstStyle/>
        <a:p>
          <a:endParaRPr lang="it-IT"/>
        </a:p>
      </dgm:t>
    </dgm:pt>
    <dgm:pt modelId="{283798BE-07A8-4EE4-9A6A-37EAD019440C}">
      <dgm:prSet custT="1"/>
      <dgm:spPr/>
      <dgm:t>
        <a:bodyPr/>
        <a:lstStyle/>
        <a:p>
          <a:pPr algn="l" rtl="0"/>
          <a:r>
            <a:rPr lang="en-US" sz="2800" b="1" dirty="0" smtClean="0">
              <a:effectLst>
                <a:outerShdw blurRad="38100" dist="38100" dir="2700000" algn="tl">
                  <a:srgbClr val="000000">
                    <a:alpha val="43137"/>
                  </a:srgbClr>
                </a:outerShdw>
              </a:effectLst>
              <a:latin typeface="Gill Sans MT" pitchFamily="34" charset="0"/>
            </a:rPr>
            <a:t>SITUAZIONI ESTREME  </a:t>
          </a:r>
        </a:p>
        <a:p>
          <a:pPr algn="l" rtl="0"/>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astronauti</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emergenze</a:t>
          </a:r>
          <a:r>
            <a:rPr lang="en-US" sz="2800" b="1" dirty="0" smtClean="0">
              <a:effectLst>
                <a:outerShdw blurRad="38100" dist="38100" dir="2700000" algn="tl">
                  <a:srgbClr val="000000">
                    <a:alpha val="43137"/>
                  </a:srgbClr>
                </a:outerShdw>
              </a:effectLst>
              <a:latin typeface="Gill Sans MT" pitchFamily="34" charset="0"/>
            </a:rPr>
            <a:t>, …</a:t>
          </a:r>
          <a:endParaRPr lang="it-IT" sz="2800" b="1" dirty="0">
            <a:effectLst>
              <a:outerShdw blurRad="38100" dist="38100" dir="2700000" algn="tl">
                <a:srgbClr val="000000">
                  <a:alpha val="43137"/>
                </a:srgbClr>
              </a:outerShdw>
            </a:effectLst>
            <a:latin typeface="Gill Sans MT" pitchFamily="34" charset="0"/>
          </a:endParaRPr>
        </a:p>
      </dgm:t>
    </dgm:pt>
    <dgm:pt modelId="{576FA539-C338-46DC-B517-72D38FC11DB6}" type="parTrans" cxnId="{B666D5DD-EB50-4EF0-A327-2B812D55C33A}">
      <dgm:prSet/>
      <dgm:spPr/>
      <dgm:t>
        <a:bodyPr/>
        <a:lstStyle/>
        <a:p>
          <a:endParaRPr lang="it-IT"/>
        </a:p>
      </dgm:t>
    </dgm:pt>
    <dgm:pt modelId="{A48FE076-2A47-44F5-8B74-37A02E76B122}" type="sibTrans" cxnId="{B666D5DD-EB50-4EF0-A327-2B812D55C33A}">
      <dgm:prSet/>
      <dgm:spPr/>
      <dgm:t>
        <a:bodyPr/>
        <a:lstStyle/>
        <a:p>
          <a:endParaRPr lang="it-IT"/>
        </a:p>
      </dgm:t>
    </dgm:pt>
    <dgm:pt modelId="{53E7BBBC-40FF-4DCD-B6CE-BD5D5E374804}">
      <dgm:prSet custT="1"/>
      <dgm:spPr/>
      <dgm:t>
        <a:bodyPr/>
        <a:lstStyle/>
        <a:p>
          <a:pPr algn="l" rtl="0"/>
          <a:r>
            <a:rPr lang="en-US" sz="2800" b="1" spc="-30" baseline="0" dirty="0" smtClean="0">
              <a:effectLst>
                <a:outerShdw blurRad="38100" dist="38100" dir="2700000" algn="tl">
                  <a:srgbClr val="000000">
                    <a:alpha val="43137"/>
                  </a:srgbClr>
                </a:outerShdw>
              </a:effectLst>
              <a:latin typeface="Gill Sans MT" pitchFamily="34" charset="0"/>
            </a:rPr>
            <a:t>NUOVI INGREDIENTI     </a:t>
          </a:r>
        </a:p>
        <a:p>
          <a:pPr algn="l" rtl="0"/>
          <a:r>
            <a:rPr lang="en-US" sz="2800" b="1" spc="-30" baseline="0" dirty="0" smtClean="0">
              <a:effectLst>
                <a:outerShdw blurRad="38100" dist="38100" dir="2700000" algn="tl">
                  <a:srgbClr val="000000">
                    <a:alpha val="43137"/>
                  </a:srgbClr>
                </a:outerShdw>
              </a:effectLst>
              <a:latin typeface="Gill Sans MT" pitchFamily="34" charset="0"/>
            </a:rPr>
            <a:t>                                          </a:t>
          </a:r>
          <a:r>
            <a:rPr lang="en-US" sz="2800" b="1" spc="-30" baseline="0" dirty="0" err="1" smtClean="0">
              <a:effectLst>
                <a:outerShdw blurRad="38100" dist="38100" dir="2700000" algn="tl">
                  <a:srgbClr val="000000">
                    <a:alpha val="43137"/>
                  </a:srgbClr>
                </a:outerShdw>
              </a:effectLst>
              <a:latin typeface="Gill Sans MT" pitchFamily="34" charset="0"/>
            </a:rPr>
            <a:t>dagli</a:t>
          </a:r>
          <a:r>
            <a:rPr lang="en-US" sz="2800" b="1" spc="-30" baseline="0" dirty="0" smtClean="0">
              <a:effectLst>
                <a:outerShdw blurRad="38100" dist="38100" dir="2700000" algn="tl">
                  <a:srgbClr val="000000">
                    <a:alpha val="43137"/>
                  </a:srgbClr>
                </a:outerShdw>
              </a:effectLst>
              <a:latin typeface="Gill Sans MT" pitchFamily="34" charset="0"/>
            </a:rPr>
            <a:t> </a:t>
          </a:r>
          <a:r>
            <a:rPr lang="en-US" sz="2800" b="1" spc="-30" baseline="0" dirty="0" err="1" smtClean="0">
              <a:effectLst>
                <a:outerShdw blurRad="38100" dist="38100" dir="2700000" algn="tl">
                  <a:srgbClr val="000000">
                    <a:alpha val="43137"/>
                  </a:srgbClr>
                </a:outerShdw>
              </a:effectLst>
              <a:latin typeface="Gill Sans MT" pitchFamily="34" charset="0"/>
            </a:rPr>
            <a:t>aminoacidi</a:t>
          </a:r>
          <a:r>
            <a:rPr lang="en-US" sz="2800" b="1" spc="-30" baseline="0" dirty="0" smtClean="0">
              <a:effectLst>
                <a:outerShdw blurRad="38100" dist="38100" dir="2700000" algn="tl">
                  <a:srgbClr val="000000">
                    <a:alpha val="43137"/>
                  </a:srgbClr>
                </a:outerShdw>
              </a:effectLst>
              <a:latin typeface="Gill Sans MT" pitchFamily="34" charset="0"/>
            </a:rPr>
            <a:t> </a:t>
          </a:r>
          <a:r>
            <a:rPr lang="en-US" sz="2800" b="1" spc="-30" baseline="0" dirty="0" err="1" smtClean="0">
              <a:effectLst>
                <a:outerShdw blurRad="38100" dist="38100" dir="2700000" algn="tl">
                  <a:srgbClr val="000000">
                    <a:alpha val="43137"/>
                  </a:srgbClr>
                </a:outerShdw>
              </a:effectLst>
              <a:latin typeface="Gill Sans MT" pitchFamily="34" charset="0"/>
            </a:rPr>
            <a:t>agli</a:t>
          </a:r>
          <a:r>
            <a:rPr lang="en-US" sz="2800" b="1" spc="-30" baseline="0" dirty="0" smtClean="0">
              <a:effectLst>
                <a:outerShdw blurRad="38100" dist="38100" dir="2700000" algn="tl">
                  <a:srgbClr val="000000">
                    <a:alpha val="43137"/>
                  </a:srgbClr>
                </a:outerShdw>
              </a:effectLst>
              <a:latin typeface="Gill Sans MT" pitchFamily="34" charset="0"/>
            </a:rPr>
            <a:t> </a:t>
          </a:r>
          <a:r>
            <a:rPr lang="en-US" sz="2800" b="1" spc="-30" baseline="0" dirty="0" err="1" smtClean="0">
              <a:effectLst>
                <a:outerShdw blurRad="38100" dist="38100" dir="2700000" algn="tl">
                  <a:srgbClr val="000000">
                    <a:alpha val="43137"/>
                  </a:srgbClr>
                </a:outerShdw>
              </a:effectLst>
              <a:latin typeface="Gill Sans MT" pitchFamily="34" charset="0"/>
            </a:rPr>
            <a:t>insetti</a:t>
          </a:r>
          <a:r>
            <a:rPr lang="en-US" sz="2800" b="1" spc="-30" baseline="0" dirty="0" smtClean="0">
              <a:effectLst>
                <a:outerShdw blurRad="38100" dist="38100" dir="2700000" algn="tl">
                  <a:srgbClr val="000000">
                    <a:alpha val="43137"/>
                  </a:srgbClr>
                </a:outerShdw>
              </a:effectLst>
              <a:latin typeface="Gill Sans MT" pitchFamily="34" charset="0"/>
            </a:rPr>
            <a:t>…</a:t>
          </a:r>
          <a:endParaRPr lang="it-IT" sz="2800" b="1" spc="-30" baseline="0" dirty="0">
            <a:effectLst>
              <a:outerShdw blurRad="38100" dist="38100" dir="2700000" algn="tl">
                <a:srgbClr val="000000">
                  <a:alpha val="43137"/>
                </a:srgbClr>
              </a:outerShdw>
            </a:effectLst>
            <a:latin typeface="Gill Sans MT" pitchFamily="34" charset="0"/>
          </a:endParaRPr>
        </a:p>
      </dgm:t>
    </dgm:pt>
    <dgm:pt modelId="{602ECD4E-C725-405E-AC4D-88F989BA6018}" type="parTrans" cxnId="{5D247E3F-04D9-4ADC-A70B-0B935E3308AB}">
      <dgm:prSet/>
      <dgm:spPr/>
      <dgm:t>
        <a:bodyPr/>
        <a:lstStyle/>
        <a:p>
          <a:endParaRPr lang="it-IT"/>
        </a:p>
      </dgm:t>
    </dgm:pt>
    <dgm:pt modelId="{75DF89A4-F190-4352-9B9F-DBDA44CD97A7}" type="sibTrans" cxnId="{5D247E3F-04D9-4ADC-A70B-0B935E3308AB}">
      <dgm:prSet/>
      <dgm:spPr/>
      <dgm:t>
        <a:bodyPr/>
        <a:lstStyle/>
        <a:p>
          <a:endParaRPr lang="it-IT"/>
        </a:p>
      </dgm:t>
    </dgm:pt>
    <dgm:pt modelId="{542D1BDE-AA80-4B27-9F57-F2F4FDC00CE2}">
      <dgm:prSet custT="1"/>
      <dgm:spPr/>
      <dgm:t>
        <a:bodyPr/>
        <a:lstStyle/>
        <a:p>
          <a:pPr algn="l" rtl="0"/>
          <a:r>
            <a:rPr lang="en-US" sz="2800" b="1" dirty="0" smtClean="0">
              <a:effectLst>
                <a:outerShdw blurRad="38100" dist="38100" dir="2700000" algn="tl">
                  <a:srgbClr val="000000">
                    <a:alpha val="43137"/>
                  </a:srgbClr>
                </a:outerShdw>
              </a:effectLst>
              <a:latin typeface="Gill Sans MT" pitchFamily="34" charset="0"/>
            </a:rPr>
            <a:t>“ TERAPIA DEL PASTO”</a:t>
          </a:r>
          <a:endParaRPr lang="it-IT" sz="2800" b="1" dirty="0">
            <a:solidFill>
              <a:srgbClr val="FF0000"/>
            </a:solidFill>
            <a:effectLst>
              <a:outerShdw blurRad="38100" dist="38100" dir="2700000" algn="tl">
                <a:srgbClr val="000000">
                  <a:alpha val="43137"/>
                </a:srgbClr>
              </a:outerShdw>
            </a:effectLst>
            <a:latin typeface="Gill Sans MT" pitchFamily="34" charset="0"/>
          </a:endParaRPr>
        </a:p>
      </dgm:t>
    </dgm:pt>
    <dgm:pt modelId="{9FEE6908-36D6-4652-90BD-61BE0045BC44}" type="parTrans" cxnId="{89F92E60-E2D7-4607-BD79-D33CF3C7E6D0}">
      <dgm:prSet/>
      <dgm:spPr/>
      <dgm:t>
        <a:bodyPr/>
        <a:lstStyle/>
        <a:p>
          <a:endParaRPr lang="it-IT"/>
        </a:p>
      </dgm:t>
    </dgm:pt>
    <dgm:pt modelId="{F1768DB6-C885-4A24-87D5-B2A9F42487D4}" type="sibTrans" cxnId="{89F92E60-E2D7-4607-BD79-D33CF3C7E6D0}">
      <dgm:prSet/>
      <dgm:spPr/>
      <dgm:t>
        <a:bodyPr/>
        <a:lstStyle/>
        <a:p>
          <a:endParaRPr lang="it-IT"/>
        </a:p>
      </dgm:t>
    </dgm:pt>
    <dgm:pt modelId="{D6980F12-846C-4F62-A74C-D4D3B726D328}" type="pres">
      <dgm:prSet presAssocID="{E00DABB0-B113-43F5-930F-7CD773D2F8EC}" presName="linear" presStyleCnt="0">
        <dgm:presLayoutVars>
          <dgm:animLvl val="lvl"/>
          <dgm:resizeHandles val="exact"/>
        </dgm:presLayoutVars>
      </dgm:prSet>
      <dgm:spPr/>
      <dgm:t>
        <a:bodyPr/>
        <a:lstStyle/>
        <a:p>
          <a:endParaRPr lang="it-IT"/>
        </a:p>
      </dgm:t>
    </dgm:pt>
    <dgm:pt modelId="{F3899969-79FB-4FCD-81AB-1CCD16F8525F}" type="pres">
      <dgm:prSet presAssocID="{1865CDA0-A139-4586-8879-C2D382CD3E7B}" presName="parentText" presStyleLbl="node1" presStyleIdx="0" presStyleCnt="4" custScaleY="156461">
        <dgm:presLayoutVars>
          <dgm:chMax val="0"/>
          <dgm:bulletEnabled val="1"/>
        </dgm:presLayoutVars>
      </dgm:prSet>
      <dgm:spPr/>
      <dgm:t>
        <a:bodyPr/>
        <a:lstStyle/>
        <a:p>
          <a:endParaRPr lang="it-IT"/>
        </a:p>
      </dgm:t>
    </dgm:pt>
    <dgm:pt modelId="{F07AE3FA-2FD4-4D97-8368-AFB9F135CF26}" type="pres">
      <dgm:prSet presAssocID="{82688A6B-BB39-4B35-8436-97CF7B887C3F}" presName="spacer" presStyleCnt="0"/>
      <dgm:spPr/>
    </dgm:pt>
    <dgm:pt modelId="{07F1D5F4-C4CB-4ADB-B788-D1BEA0AF097C}" type="pres">
      <dgm:prSet presAssocID="{283798BE-07A8-4EE4-9A6A-37EAD019440C}" presName="parentText" presStyleLbl="node1" presStyleIdx="1" presStyleCnt="4">
        <dgm:presLayoutVars>
          <dgm:chMax val="0"/>
          <dgm:bulletEnabled val="1"/>
        </dgm:presLayoutVars>
      </dgm:prSet>
      <dgm:spPr/>
      <dgm:t>
        <a:bodyPr/>
        <a:lstStyle/>
        <a:p>
          <a:endParaRPr lang="it-IT"/>
        </a:p>
      </dgm:t>
    </dgm:pt>
    <dgm:pt modelId="{3EDBC269-1DE1-4142-91D9-53643D04117B}" type="pres">
      <dgm:prSet presAssocID="{A48FE076-2A47-44F5-8B74-37A02E76B122}" presName="spacer" presStyleCnt="0"/>
      <dgm:spPr/>
    </dgm:pt>
    <dgm:pt modelId="{8BC3F43F-8706-41BC-97F0-AE80A7B0CE8F}" type="pres">
      <dgm:prSet presAssocID="{53E7BBBC-40FF-4DCD-B6CE-BD5D5E374804}" presName="parentText" presStyleLbl="node1" presStyleIdx="2" presStyleCnt="4">
        <dgm:presLayoutVars>
          <dgm:chMax val="0"/>
          <dgm:bulletEnabled val="1"/>
        </dgm:presLayoutVars>
      </dgm:prSet>
      <dgm:spPr/>
      <dgm:t>
        <a:bodyPr/>
        <a:lstStyle/>
        <a:p>
          <a:endParaRPr lang="it-IT"/>
        </a:p>
      </dgm:t>
    </dgm:pt>
    <dgm:pt modelId="{C69B1D38-F9E0-4157-9AA2-0D91AAAB7B78}" type="pres">
      <dgm:prSet presAssocID="{75DF89A4-F190-4352-9B9F-DBDA44CD97A7}" presName="spacer" presStyleCnt="0"/>
      <dgm:spPr/>
    </dgm:pt>
    <dgm:pt modelId="{004B262B-6139-45B7-8059-F65A78500FD4}" type="pres">
      <dgm:prSet presAssocID="{542D1BDE-AA80-4B27-9F57-F2F4FDC00CE2}" presName="parentText" presStyleLbl="node1" presStyleIdx="3" presStyleCnt="4">
        <dgm:presLayoutVars>
          <dgm:chMax val="0"/>
          <dgm:bulletEnabled val="1"/>
        </dgm:presLayoutVars>
      </dgm:prSet>
      <dgm:spPr/>
      <dgm:t>
        <a:bodyPr/>
        <a:lstStyle/>
        <a:p>
          <a:endParaRPr lang="it-IT"/>
        </a:p>
      </dgm:t>
    </dgm:pt>
  </dgm:ptLst>
  <dgm:cxnLst>
    <dgm:cxn modelId="{4B4EB289-4176-419E-9264-6DA9B0675804}" type="presOf" srcId="{542D1BDE-AA80-4B27-9F57-F2F4FDC00CE2}" destId="{004B262B-6139-45B7-8059-F65A78500FD4}" srcOrd="0" destOrd="0" presId="urn:microsoft.com/office/officeart/2005/8/layout/vList2"/>
    <dgm:cxn modelId="{4AA07FDD-890B-4440-B4AC-C231244C540A}" type="presOf" srcId="{1865CDA0-A139-4586-8879-C2D382CD3E7B}" destId="{F3899969-79FB-4FCD-81AB-1CCD16F8525F}" srcOrd="0" destOrd="0" presId="urn:microsoft.com/office/officeart/2005/8/layout/vList2"/>
    <dgm:cxn modelId="{CA4F1953-A4ED-421D-851D-0580B0491365}" type="presOf" srcId="{53E7BBBC-40FF-4DCD-B6CE-BD5D5E374804}" destId="{8BC3F43F-8706-41BC-97F0-AE80A7B0CE8F}" srcOrd="0" destOrd="0" presId="urn:microsoft.com/office/officeart/2005/8/layout/vList2"/>
    <dgm:cxn modelId="{4171D788-6FF5-4D22-AA42-6194194E093E}" type="presOf" srcId="{283798BE-07A8-4EE4-9A6A-37EAD019440C}" destId="{07F1D5F4-C4CB-4ADB-B788-D1BEA0AF097C}" srcOrd="0" destOrd="0" presId="urn:microsoft.com/office/officeart/2005/8/layout/vList2"/>
    <dgm:cxn modelId="{9D47ACB5-35A8-4E24-85BE-5DBD774D6B73}" srcId="{E00DABB0-B113-43F5-930F-7CD773D2F8EC}" destId="{1865CDA0-A139-4586-8879-C2D382CD3E7B}" srcOrd="0" destOrd="0" parTransId="{106153A7-182E-49A8-B69D-72E8CAA83EC0}" sibTransId="{82688A6B-BB39-4B35-8436-97CF7B887C3F}"/>
    <dgm:cxn modelId="{5D247E3F-04D9-4ADC-A70B-0B935E3308AB}" srcId="{E00DABB0-B113-43F5-930F-7CD773D2F8EC}" destId="{53E7BBBC-40FF-4DCD-B6CE-BD5D5E374804}" srcOrd="2" destOrd="0" parTransId="{602ECD4E-C725-405E-AC4D-88F989BA6018}" sibTransId="{75DF89A4-F190-4352-9B9F-DBDA44CD97A7}"/>
    <dgm:cxn modelId="{0C3800CA-70D3-4BD3-9F7D-D552E990EF1E}" type="presOf" srcId="{E00DABB0-B113-43F5-930F-7CD773D2F8EC}" destId="{D6980F12-846C-4F62-A74C-D4D3B726D328}" srcOrd="0" destOrd="0" presId="urn:microsoft.com/office/officeart/2005/8/layout/vList2"/>
    <dgm:cxn modelId="{89F92E60-E2D7-4607-BD79-D33CF3C7E6D0}" srcId="{E00DABB0-B113-43F5-930F-7CD773D2F8EC}" destId="{542D1BDE-AA80-4B27-9F57-F2F4FDC00CE2}" srcOrd="3" destOrd="0" parTransId="{9FEE6908-36D6-4652-90BD-61BE0045BC44}" sibTransId="{F1768DB6-C885-4A24-87D5-B2A9F42487D4}"/>
    <dgm:cxn modelId="{B666D5DD-EB50-4EF0-A327-2B812D55C33A}" srcId="{E00DABB0-B113-43F5-930F-7CD773D2F8EC}" destId="{283798BE-07A8-4EE4-9A6A-37EAD019440C}" srcOrd="1" destOrd="0" parTransId="{576FA539-C338-46DC-B517-72D38FC11DB6}" sibTransId="{A48FE076-2A47-44F5-8B74-37A02E76B122}"/>
    <dgm:cxn modelId="{10B695F9-0F78-498E-AC19-B525420F5B72}" type="presParOf" srcId="{D6980F12-846C-4F62-A74C-D4D3B726D328}" destId="{F3899969-79FB-4FCD-81AB-1CCD16F8525F}" srcOrd="0" destOrd="0" presId="urn:microsoft.com/office/officeart/2005/8/layout/vList2"/>
    <dgm:cxn modelId="{24F21D0A-6445-4BA1-BC45-AA7AEB502AA8}" type="presParOf" srcId="{D6980F12-846C-4F62-A74C-D4D3B726D328}" destId="{F07AE3FA-2FD4-4D97-8368-AFB9F135CF26}" srcOrd="1" destOrd="0" presId="urn:microsoft.com/office/officeart/2005/8/layout/vList2"/>
    <dgm:cxn modelId="{E1264161-C311-4AE0-B799-9006BC462576}" type="presParOf" srcId="{D6980F12-846C-4F62-A74C-D4D3B726D328}" destId="{07F1D5F4-C4CB-4ADB-B788-D1BEA0AF097C}" srcOrd="2" destOrd="0" presId="urn:microsoft.com/office/officeart/2005/8/layout/vList2"/>
    <dgm:cxn modelId="{80FB046E-83DC-4209-A7BE-1D1FEBD08895}" type="presParOf" srcId="{D6980F12-846C-4F62-A74C-D4D3B726D328}" destId="{3EDBC269-1DE1-4142-91D9-53643D04117B}" srcOrd="3" destOrd="0" presId="urn:microsoft.com/office/officeart/2005/8/layout/vList2"/>
    <dgm:cxn modelId="{AC3A82A1-F85E-4127-9E50-A69C5C3D27FA}" type="presParOf" srcId="{D6980F12-846C-4F62-A74C-D4D3B726D328}" destId="{8BC3F43F-8706-41BC-97F0-AE80A7B0CE8F}" srcOrd="4" destOrd="0" presId="urn:microsoft.com/office/officeart/2005/8/layout/vList2"/>
    <dgm:cxn modelId="{96933150-2BFB-42D4-9D00-3648636FE6B6}" type="presParOf" srcId="{D6980F12-846C-4F62-A74C-D4D3B726D328}" destId="{C69B1D38-F9E0-4157-9AA2-0D91AAAB7B78}" srcOrd="5" destOrd="0" presId="urn:microsoft.com/office/officeart/2005/8/layout/vList2"/>
    <dgm:cxn modelId="{36D8E0E4-FDF1-49CF-8374-DC2371F8617F}" type="presParOf" srcId="{D6980F12-846C-4F62-A74C-D4D3B726D328}" destId="{004B262B-6139-45B7-8059-F65A78500FD4}"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titolo">
    <p:spTree>
      <p:nvGrpSpPr>
        <p:cNvPr id="1" name=""/>
        <p:cNvGrpSpPr/>
        <p:nvPr/>
      </p:nvGrpSpPr>
      <p:grpSpPr>
        <a:xfrm>
          <a:off x="0" y="0"/>
          <a:ext cx="0" cy="0"/>
          <a:chOff x="0" y="0"/>
          <a:chExt cx="0" cy="0"/>
        </a:xfrm>
      </p:grpSpPr>
      <p:sp>
        <p:nvSpPr>
          <p:cNvPr id="11" name="Rectangle 10"/>
          <p:cNvSpPr/>
          <p:nvPr/>
        </p:nvSpPr>
        <p:spPr>
          <a:xfrm>
            <a:off x="0" y="3866920"/>
            <a:ext cx="9144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0" y="0"/>
            <a:ext cx="9144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1473795" y="5052545"/>
            <a:ext cx="5637010"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
        <p:nvSpPr>
          <p:cNvPr id="2" name="Title 1"/>
          <p:cNvSpPr>
            <a:spLocks noGrp="1"/>
          </p:cNvSpPr>
          <p:nvPr>
            <p:ph type="ctrTitle"/>
          </p:nvPr>
        </p:nvSpPr>
        <p:spPr>
          <a:xfrm>
            <a:off x="817581" y="3132290"/>
            <a:ext cx="7175351" cy="1793167"/>
          </a:xfrm>
          <a:prstGeom prst="rect">
            <a:avLst/>
          </a:prstGeom>
          <a:effectLst/>
        </p:spPr>
        <p:txBody>
          <a:bodyPr>
            <a:noAutofit/>
          </a:bodyPr>
          <a:lstStyle>
            <a:lvl1pPr marL="640080" indent="-457200" algn="l">
              <a:defRPr sz="5400"/>
            </a:lvl1pPr>
          </a:lstStyle>
          <a:p>
            <a:r>
              <a:rPr lang="it-IT" smtClean="0"/>
              <a:t>Fare clic per modificare lo stile del titolo</a:t>
            </a:r>
            <a:endParaRPr lang="en-US" dirty="0"/>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olo e contenuto">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Titolo 1"/>
          <p:cNvSpPr>
            <a:spLocks noGrp="1"/>
          </p:cNvSpPr>
          <p:nvPr>
            <p:ph type="title"/>
          </p:nvPr>
        </p:nvSpPr>
        <p:spPr>
          <a:xfrm>
            <a:off x="3995936" y="5380280"/>
            <a:ext cx="5184576" cy="1505104"/>
          </a:xfrm>
          <a:prstGeom prst="rect">
            <a:avLst/>
          </a:prstGeom>
        </p:spPr>
        <p:txBody>
          <a:bodyPr/>
          <a:lstStyle/>
          <a:p>
            <a:r>
              <a:rPr lang="it-IT" sz="4400" dirty="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dirty="0">
                <a:gradFill>
                  <a:gsLst>
                    <a:gs pos="0">
                      <a:prstClr val="black"/>
                    </a:gs>
                    <a:gs pos="40000">
                      <a:prstClr val="black">
                        <a:lumMod val="75000"/>
                        <a:lumOff val="25000"/>
                      </a:prstClr>
                    </a:gs>
                    <a:gs pos="100000">
                      <a:srgbClr val="212745">
                        <a:alpha val="65000"/>
                      </a:srgbClr>
                    </a:gs>
                  </a:gsLst>
                  <a:lin ang="5400000" scaled="0"/>
                </a:gradFill>
              </a:rPr>
            </a:br>
            <a:r>
              <a:rPr lang="it-IT" sz="4400" dirty="0">
                <a:gradFill>
                  <a:gsLst>
                    <a:gs pos="0">
                      <a:prstClr val="black"/>
                    </a:gs>
                    <a:gs pos="40000">
                      <a:prstClr val="black">
                        <a:lumMod val="75000"/>
                        <a:lumOff val="25000"/>
                      </a:prstClr>
                    </a:gs>
                    <a:gs pos="100000">
                      <a:srgbClr val="212745">
                        <a:alpha val="65000"/>
                      </a:srgbClr>
                    </a:gs>
                  </a:gsLst>
                  <a:lin ang="5400000" scaled="0"/>
                </a:gradFill>
              </a:rPr>
              <a:t> </a:t>
            </a:r>
            <a:r>
              <a:rPr lang="it-IT" sz="2000" b="0" i="1" dirty="0" smtClean="0">
                <a:solidFill>
                  <a:schemeClr val="accent6">
                    <a:lumMod val="75000"/>
                  </a:schemeClr>
                </a:solidFill>
              </a:rPr>
              <a:t>La </a:t>
            </a:r>
            <a:r>
              <a:rPr lang="it-IT" sz="2000" b="0" i="1" dirty="0">
                <a:solidFill>
                  <a:schemeClr val="accent6">
                    <a:lumMod val="75000"/>
                  </a:schemeClr>
                </a:solidFill>
              </a:rPr>
              <a:t>vera storia delle Cucina Molecolare</a:t>
            </a:r>
            <a:r>
              <a:rPr lang="it-IT" sz="1800" b="0" dirty="0">
                <a:solidFill>
                  <a:prstClr val="black"/>
                </a:solidFill>
                <a:effectLst/>
              </a:rPr>
              <a:t/>
            </a:r>
            <a:br>
              <a:rPr lang="it-IT" sz="1800" b="0" dirty="0">
                <a:solidFill>
                  <a:prstClr val="black"/>
                </a:solidFill>
                <a:effectLst/>
              </a:rPr>
            </a:br>
            <a:endParaRPr lang="it-IT"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7" name="Rectangle 6"/>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033195" y="2172648"/>
            <a:ext cx="5966666" cy="2423346"/>
          </a:xfrm>
          <a:prstGeom prst="rect">
            <a:avLst/>
          </a:prstGeom>
          <a:effectLst/>
        </p:spPr>
        <p:txBody>
          <a:bodyPr anchor="b"/>
          <a:lstStyle>
            <a:lvl1pPr algn="r">
              <a:defRPr sz="4600" b="1" cap="none" baseline="0"/>
            </a:lvl1pPr>
          </a:lstStyle>
          <a:p>
            <a:r>
              <a:rPr lang="it-IT" smtClean="0"/>
              <a:t>Fare clic per modificare lo stile del titolo</a:t>
            </a:r>
            <a:endParaRPr lang="en-US" dirty="0"/>
          </a:p>
        </p:txBody>
      </p:sp>
      <p:sp>
        <p:nvSpPr>
          <p:cNvPr id="3" name="Text Placeholder 2"/>
          <p:cNvSpPr>
            <a:spLocks noGrp="1"/>
          </p:cNvSpPr>
          <p:nvPr>
            <p:ph type="body" idx="1"/>
          </p:nvPr>
        </p:nvSpPr>
        <p:spPr>
          <a:xfrm>
            <a:off x="2022438" y="4607511"/>
            <a:ext cx="5970494"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Date Placeholder 3"/>
          <p:cNvSpPr>
            <a:spLocks noGrp="1"/>
          </p:cNvSpPr>
          <p:nvPr>
            <p:ph type="dt" sz="half" idx="10"/>
          </p:nvPr>
        </p:nvSpPr>
        <p:spPr/>
        <p:txBody>
          <a:bodyPr/>
          <a:lstStyle/>
          <a:p>
            <a:fld id="{28E80666-FB37-4B36-9149-507F3B0178E3}" type="datetimeFigureOut">
              <a:rPr lang="en-US" smtClean="0"/>
              <a:pPr/>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28E80666-FB37-4B36-9149-507F3B0178E3}" type="datetimeFigureOut">
              <a:rPr lang="en-US" smtClean="0"/>
              <a:pPr/>
              <a:t>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‹N›</a:t>
            </a:fld>
            <a:endParaRPr lang="en-US"/>
          </a:p>
        </p:txBody>
      </p:sp>
      <p:sp>
        <p:nvSpPr>
          <p:cNvPr id="8" name="Title 7"/>
          <p:cNvSpPr>
            <a:spLocks noGrp="1"/>
          </p:cNvSpPr>
          <p:nvPr>
            <p:ph type="title"/>
          </p:nvPr>
        </p:nvSpPr>
        <p:spPr>
          <a:xfrm>
            <a:off x="1793289" y="4372168"/>
            <a:ext cx="6512511" cy="1143000"/>
          </a:xfrm>
          <a:prstGeom prst="rect">
            <a:avLst/>
          </a:prstGeom>
        </p:spPr>
        <p:txBody>
          <a:bodyPr/>
          <a:lstStyle/>
          <a:p>
            <a:r>
              <a:rPr lang="it-IT" smtClean="0"/>
              <a:t>Fare clic per modificare lo stile del titolo</a:t>
            </a:r>
            <a:endParaRPr lang="en-US"/>
          </a:p>
        </p:txBody>
      </p:sp>
      <p:sp>
        <p:nvSpPr>
          <p:cNvPr id="9" name="Content Placeholder 8"/>
          <p:cNvSpPr>
            <a:spLocks noGrp="1"/>
          </p:cNvSpPr>
          <p:nvPr>
            <p:ph sz="quarter" idx="13"/>
          </p:nvPr>
        </p:nvSpPr>
        <p:spPr>
          <a:xfrm>
            <a:off x="1142999" y="731519"/>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11" name="Content Placeholder 10"/>
          <p:cNvSpPr>
            <a:spLocks noGrp="1"/>
          </p:cNvSpPr>
          <p:nvPr>
            <p:ph sz="quarter" idx="14"/>
          </p:nvPr>
        </p:nvSpPr>
        <p:spPr>
          <a:xfrm>
            <a:off x="4645152" y="731520"/>
            <a:ext cx="3346704"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43000"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Content Placeholder 3"/>
          <p:cNvSpPr>
            <a:spLocks noGrp="1"/>
          </p:cNvSpPr>
          <p:nvPr>
            <p:ph sz="half" idx="2"/>
          </p:nvPr>
        </p:nvSpPr>
        <p:spPr>
          <a:xfrm>
            <a:off x="1156447" y="1400327"/>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5" name="Text Placeholder 4"/>
          <p:cNvSpPr>
            <a:spLocks noGrp="1"/>
          </p:cNvSpPr>
          <p:nvPr>
            <p:ph type="body" sz="quarter" idx="3"/>
          </p:nvPr>
        </p:nvSpPr>
        <p:spPr>
          <a:xfrm>
            <a:off x="4647302" y="731520"/>
            <a:ext cx="3346704"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it-IT" smtClean="0"/>
              <a:t>Fare clic per modificare stili del testo dello schema</a:t>
            </a:r>
          </a:p>
        </p:txBody>
      </p:sp>
      <p:sp>
        <p:nvSpPr>
          <p:cNvPr id="6" name="Content Placeholder 5"/>
          <p:cNvSpPr>
            <a:spLocks noGrp="1"/>
          </p:cNvSpPr>
          <p:nvPr>
            <p:ph sz="quarter" idx="4"/>
          </p:nvPr>
        </p:nvSpPr>
        <p:spPr>
          <a:xfrm>
            <a:off x="4645025" y="1399032"/>
            <a:ext cx="3346704"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7" name="Date Placeholder 6"/>
          <p:cNvSpPr>
            <a:spLocks noGrp="1"/>
          </p:cNvSpPr>
          <p:nvPr>
            <p:ph type="dt" sz="half" idx="10"/>
          </p:nvPr>
        </p:nvSpPr>
        <p:spPr/>
        <p:txBody>
          <a:bodyPr/>
          <a:lstStyle/>
          <a:p>
            <a:fld id="{28E80666-FB37-4B36-9149-507F3B0178E3}" type="datetimeFigureOut">
              <a:rPr lang="en-US" smtClean="0"/>
              <a:pPr/>
              <a:t>1/21/2016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7E63A33-8271-4DD0-9C48-789913D7C115}" type="slidenum">
              <a:rPr lang="en-US" smtClean="0"/>
              <a:pPr/>
              <a:t>‹N›</a:t>
            </a:fld>
            <a:endParaRPr lang="en-US"/>
          </a:p>
        </p:txBody>
      </p:sp>
      <p:sp>
        <p:nvSpPr>
          <p:cNvPr id="10" name="Title 9"/>
          <p:cNvSpPr>
            <a:spLocks noGrp="1"/>
          </p:cNvSpPr>
          <p:nvPr>
            <p:ph type="title"/>
          </p:nvPr>
        </p:nvSpPr>
        <p:spPr>
          <a:xfrm>
            <a:off x="1793289" y="4372168"/>
            <a:ext cx="6512511" cy="1143000"/>
          </a:xfrm>
          <a:prstGeom prst="rect">
            <a:avLst/>
          </a:prstGeom>
        </p:spPr>
        <p:txBody>
          <a:bodyPr/>
          <a:lstStyle/>
          <a:p>
            <a:r>
              <a:rPr lang="it-IT" smtClean="0"/>
              <a:t>Fare clic per modificare lo stile del titolo</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a:xfrm>
            <a:off x="1793289" y="4372168"/>
            <a:ext cx="6512511" cy="1143000"/>
          </a:xfrm>
          <a:prstGeom prst="rect">
            <a:avLst/>
          </a:prstGeom>
        </p:spPr>
        <p:txBody>
          <a:bodyPr/>
          <a:lstStyle/>
          <a:p>
            <a:r>
              <a:rPr lang="it-IT" smtClean="0"/>
              <a:t>Fare clic per modificare lo stile del titolo</a:t>
            </a:r>
            <a:endParaRPr lang="en-US" dirty="0"/>
          </a:p>
        </p:txBody>
      </p:sp>
      <p:sp>
        <p:nvSpPr>
          <p:cNvPr id="3" name="Date Placeholder 2"/>
          <p:cNvSpPr>
            <a:spLocks noGrp="1"/>
          </p:cNvSpPr>
          <p:nvPr>
            <p:ph type="dt" sz="half" idx="10"/>
          </p:nvPr>
        </p:nvSpPr>
        <p:spPr/>
        <p:txBody>
          <a:bodyPr/>
          <a:lstStyle/>
          <a:p>
            <a:fld id="{28E80666-FB37-4B36-9149-507F3B0178E3}" type="datetimeFigureOut">
              <a:rPr lang="en-US" smtClean="0"/>
              <a:pPr/>
              <a:t>1/21/2016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E80666-FB37-4B36-9149-507F3B0178E3}" type="datetimeFigureOut">
              <a:rPr lang="en-US" smtClean="0"/>
              <a:pPr/>
              <a:t>1/21/2016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095" y="2209800"/>
            <a:ext cx="3636085" cy="1258493"/>
          </a:xfrm>
          <a:prstGeom prst="rect">
            <a:avLst/>
          </a:prstGeom>
          <a:effectLst/>
        </p:spPr>
        <p:txBody>
          <a:bodyPr anchor="b">
            <a:noAutofit/>
          </a:bodyPr>
          <a:lstStyle>
            <a:lvl1pPr marL="228600" indent="-228600" algn="l">
              <a:defRPr sz="2800" b="1">
                <a:effectLst/>
              </a:defRPr>
            </a:lvl1pPr>
          </a:lstStyle>
          <a:p>
            <a:r>
              <a:rPr lang="it-IT" smtClean="0"/>
              <a:t>Fare clic per modificare lo stile del titolo</a:t>
            </a:r>
            <a:endParaRPr lang="en-US" dirty="0"/>
          </a:p>
        </p:txBody>
      </p:sp>
      <p:sp>
        <p:nvSpPr>
          <p:cNvPr id="3" name="Content Placeholder 2"/>
          <p:cNvSpPr>
            <a:spLocks noGrp="1"/>
          </p:cNvSpPr>
          <p:nvPr>
            <p:ph idx="1"/>
          </p:nvPr>
        </p:nvSpPr>
        <p:spPr>
          <a:xfrm>
            <a:off x="4593515" y="731520"/>
            <a:ext cx="4017085"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Text Placeholder 3"/>
          <p:cNvSpPr>
            <a:spLocks noGrp="1"/>
          </p:cNvSpPr>
          <p:nvPr>
            <p:ph type="body" sz="half" idx="2"/>
          </p:nvPr>
        </p:nvSpPr>
        <p:spPr>
          <a:xfrm>
            <a:off x="1075765" y="3497802"/>
            <a:ext cx="3388660"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28E80666-FB37-4B36-9149-507F3B0178E3}" type="datetimeFigureOut">
              <a:rPr lang="en-US" smtClean="0"/>
              <a:pPr/>
              <a:t>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ctangle 7"/>
          <p:cNvSpPr/>
          <p:nvPr/>
        </p:nvSpPr>
        <p:spPr>
          <a:xfrm>
            <a:off x="0" y="3866920"/>
            <a:ext cx="9144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0" y="0"/>
            <a:ext cx="9144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p:cNvSpPr/>
          <p:nvPr/>
        </p:nvSpPr>
        <p:spPr>
          <a:xfrm>
            <a:off x="0" y="2652311"/>
            <a:ext cx="9144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Oval 10"/>
          <p:cNvSpPr/>
          <p:nvPr/>
        </p:nvSpPr>
        <p:spPr>
          <a:xfrm>
            <a:off x="0" y="1600200"/>
            <a:ext cx="9144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4475175" y="1143000"/>
            <a:ext cx="41148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Fare clic sull'icona per inserire un'immagine</a:t>
            </a:r>
            <a:endParaRPr lang="en-US" dirty="0"/>
          </a:p>
        </p:txBody>
      </p:sp>
      <p:sp>
        <p:nvSpPr>
          <p:cNvPr id="4" name="Text Placeholder 3"/>
          <p:cNvSpPr>
            <a:spLocks noGrp="1"/>
          </p:cNvSpPr>
          <p:nvPr>
            <p:ph type="body" sz="half" idx="2"/>
          </p:nvPr>
        </p:nvSpPr>
        <p:spPr>
          <a:xfrm>
            <a:off x="877887" y="1010486"/>
            <a:ext cx="3694114"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Date Placeholder 4"/>
          <p:cNvSpPr>
            <a:spLocks noGrp="1"/>
          </p:cNvSpPr>
          <p:nvPr>
            <p:ph type="dt" sz="half" idx="10"/>
          </p:nvPr>
        </p:nvSpPr>
        <p:spPr/>
        <p:txBody>
          <a:bodyPr/>
          <a:lstStyle/>
          <a:p>
            <a:fld id="{28E80666-FB37-4B36-9149-507F3B0178E3}" type="datetimeFigureOut">
              <a:rPr lang="en-US" smtClean="0"/>
              <a:pPr/>
              <a:t>1/21/2016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7E63A33-8271-4DD0-9C48-789913D7C115}" type="slidenum">
              <a:rPr lang="en-US" smtClean="0"/>
              <a:pPr/>
              <a:t>‹N›</a:t>
            </a:fld>
            <a:endParaRPr lang="en-US"/>
          </a:p>
        </p:txBody>
      </p:sp>
      <p:sp>
        <p:nvSpPr>
          <p:cNvPr id="2" name="Title 1"/>
          <p:cNvSpPr>
            <a:spLocks noGrp="1"/>
          </p:cNvSpPr>
          <p:nvPr>
            <p:ph type="title"/>
          </p:nvPr>
        </p:nvSpPr>
        <p:spPr>
          <a:xfrm>
            <a:off x="727268" y="4464421"/>
            <a:ext cx="6383538" cy="1143000"/>
          </a:xfrm>
          <a:prstGeom prst="rect">
            <a:avLst/>
          </a:prstGeom>
        </p:spPr>
        <p:txBody>
          <a:bodyPr anchor="b">
            <a:noAutofit/>
          </a:bodyPr>
          <a:lstStyle>
            <a:lvl1pPr algn="l">
              <a:defRPr sz="4600" b="1"/>
            </a:lvl1pPr>
          </a:lstStyle>
          <a:p>
            <a:r>
              <a:rPr lang="it-IT" smtClean="0"/>
              <a:t>Fare clic per modificare lo stile del titolo</a:t>
            </a:r>
            <a:endParaRPr lang="en-US" dirty="0"/>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a:xfrm>
            <a:off x="1793289" y="4372168"/>
            <a:ext cx="6512511" cy="1143000"/>
          </a:xfrm>
          <a:prstGeom prst="rect">
            <a:avLst/>
          </a:prstGeom>
        </p:spPr>
        <p:txBody>
          <a:body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1905000" y="731519"/>
            <a:ext cx="6400800" cy="347472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a:p>
        </p:txBody>
      </p:sp>
      <p:sp>
        <p:nvSpPr>
          <p:cNvPr id="4" name="Date Placeholder 3"/>
          <p:cNvSpPr>
            <a:spLocks noGrp="1"/>
          </p:cNvSpPr>
          <p:nvPr>
            <p:ph type="dt" sz="half" idx="10"/>
          </p:nvPr>
        </p:nvSpPr>
        <p:spPr/>
        <p:txBody>
          <a:bodyPr/>
          <a:lstStyle/>
          <a:p>
            <a:fld id="{28E80666-FB37-4B36-9149-507F3B0178E3}" type="datetimeFigureOut">
              <a:rPr lang="en-US" smtClean="0"/>
              <a:pPr/>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53758" y="376517"/>
            <a:ext cx="2057400" cy="5238339"/>
          </a:xfrm>
          <a:prstGeom prst="rect">
            <a:avLst/>
          </a:prstGeom>
          <a:effectLst/>
        </p:spPr>
        <p:txBody>
          <a:bodyPr vert="eaVert"/>
          <a:lstStyle>
            <a:lvl1pPr algn="l">
              <a:defRPr/>
            </a:lvl1pPr>
          </a:lstStyle>
          <a:p>
            <a:r>
              <a:rPr lang="it-IT" smtClean="0"/>
              <a:t>Fare clic per modificare lo stile del titolo</a:t>
            </a:r>
            <a:endParaRPr lang="en-US"/>
          </a:p>
        </p:txBody>
      </p:sp>
      <p:sp>
        <p:nvSpPr>
          <p:cNvPr id="3" name="Vertical Text Placeholder 2"/>
          <p:cNvSpPr>
            <a:spLocks noGrp="1"/>
          </p:cNvSpPr>
          <p:nvPr>
            <p:ph type="body" orient="vert" idx="1"/>
          </p:nvPr>
        </p:nvSpPr>
        <p:spPr>
          <a:xfrm>
            <a:off x="3324113" y="731519"/>
            <a:ext cx="4829287" cy="4894729"/>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sp>
        <p:nvSpPr>
          <p:cNvPr id="4" name="Date Placeholder 3"/>
          <p:cNvSpPr>
            <a:spLocks noGrp="1"/>
          </p:cNvSpPr>
          <p:nvPr>
            <p:ph type="dt" sz="half" idx="10"/>
          </p:nvPr>
        </p:nvSpPr>
        <p:spPr/>
        <p:txBody>
          <a:bodyPr/>
          <a:lstStyle/>
          <a:p>
            <a:fld id="{28E80666-FB37-4B36-9149-507F3B0178E3}" type="datetimeFigureOut">
              <a:rPr lang="en-US" smtClean="0"/>
              <a:pPr/>
              <a:t>1/21/2016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olo e contenuto">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pic>
        <p:nvPicPr>
          <p:cNvPr id="2" name="Immagine 1"/>
          <p:cNvPicPr>
            <a:picLocks noChangeAspect="1"/>
          </p:cNvPicPr>
          <p:nvPr userDrawn="1"/>
        </p:nvPicPr>
        <p:blipFill>
          <a:blip r:embed="rId2"/>
          <a:stretch>
            <a:fillRect/>
          </a:stretch>
        </p:blipFill>
        <p:spPr>
          <a:xfrm>
            <a:off x="4209153" y="5381288"/>
            <a:ext cx="4782448" cy="1476712"/>
          </a:xfrm>
          <a:prstGeom prst="rect">
            <a:avLst/>
          </a:prstGeom>
        </p:spPr>
      </p:pic>
    </p:spTree>
    <p:extLst>
      <p:ext uri="{BB962C8B-B14F-4D97-AF65-F5344CB8AC3E}">
        <p14:creationId xmlns:p14="http://schemas.microsoft.com/office/powerpoint/2010/main" val="867698189"/>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2_Titolo e contenuto">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pic>
        <p:nvPicPr>
          <p:cNvPr id="2" name="Immagine 1"/>
          <p:cNvPicPr>
            <a:picLocks noChangeAspect="1"/>
          </p:cNvPicPr>
          <p:nvPr userDrawn="1"/>
        </p:nvPicPr>
        <p:blipFill>
          <a:blip r:embed="rId2"/>
          <a:stretch>
            <a:fillRect/>
          </a:stretch>
        </p:blipFill>
        <p:spPr>
          <a:xfrm>
            <a:off x="4209153" y="5381288"/>
            <a:ext cx="4782448" cy="1476712"/>
          </a:xfrm>
          <a:prstGeom prst="rect">
            <a:avLst/>
          </a:prstGeom>
        </p:spPr>
      </p:pic>
    </p:spTree>
    <p:extLst>
      <p:ext uri="{BB962C8B-B14F-4D97-AF65-F5344CB8AC3E}">
        <p14:creationId xmlns:p14="http://schemas.microsoft.com/office/powerpoint/2010/main" val="2494322287"/>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3_Titolo e contenuto">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pic>
        <p:nvPicPr>
          <p:cNvPr id="2" name="Immagine 1"/>
          <p:cNvPicPr>
            <a:picLocks noChangeAspect="1"/>
          </p:cNvPicPr>
          <p:nvPr userDrawn="1"/>
        </p:nvPicPr>
        <p:blipFill>
          <a:blip r:embed="rId2"/>
          <a:stretch>
            <a:fillRect/>
          </a:stretch>
        </p:blipFill>
        <p:spPr>
          <a:xfrm>
            <a:off x="4209153" y="5381288"/>
            <a:ext cx="4782448" cy="1476712"/>
          </a:xfrm>
          <a:prstGeom prst="rect">
            <a:avLst/>
          </a:prstGeom>
        </p:spPr>
      </p:pic>
    </p:spTree>
    <p:extLst>
      <p:ext uri="{BB962C8B-B14F-4D97-AF65-F5344CB8AC3E}">
        <p14:creationId xmlns:p14="http://schemas.microsoft.com/office/powerpoint/2010/main" val="1968700992"/>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olo e contenuto">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pic>
        <p:nvPicPr>
          <p:cNvPr id="2" name="Immagine 1"/>
          <p:cNvPicPr>
            <a:picLocks noChangeAspect="1"/>
          </p:cNvPicPr>
          <p:nvPr userDrawn="1"/>
        </p:nvPicPr>
        <p:blipFill>
          <a:blip r:embed="rId2"/>
          <a:stretch>
            <a:fillRect/>
          </a:stretch>
        </p:blipFill>
        <p:spPr>
          <a:xfrm>
            <a:off x="4209153" y="5381288"/>
            <a:ext cx="4782448" cy="1476712"/>
          </a:xfrm>
          <a:prstGeom prst="rect">
            <a:avLst/>
          </a:prstGeom>
        </p:spPr>
      </p:pic>
    </p:spTree>
    <p:extLst>
      <p:ext uri="{BB962C8B-B14F-4D97-AF65-F5344CB8AC3E}">
        <p14:creationId xmlns:p14="http://schemas.microsoft.com/office/powerpoint/2010/main" val="105907223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5_Titolo e contenuto">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7E63A33-8271-4DD0-9C48-789913D7C115}" type="slidenum">
              <a:rPr lang="en-US" smtClean="0"/>
              <a:pPr/>
              <a:t>‹N›</a:t>
            </a:fld>
            <a:endParaRPr lang="en-US"/>
          </a:p>
        </p:txBody>
      </p:sp>
      <p:sp>
        <p:nvSpPr>
          <p:cNvPr id="10" name="Content Placeholder 9"/>
          <p:cNvSpPr>
            <a:spLocks noGrp="1"/>
          </p:cNvSpPr>
          <p:nvPr>
            <p:ph sz="quarter" idx="13"/>
          </p:nvPr>
        </p:nvSpPr>
        <p:spPr>
          <a:xfrm>
            <a:off x="1143000" y="731520"/>
            <a:ext cx="6400800" cy="3474720"/>
          </a:xfrm>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dirty="0"/>
          </a:p>
        </p:txBody>
      </p:sp>
      <p:pic>
        <p:nvPicPr>
          <p:cNvPr id="2" name="Immagine 1"/>
          <p:cNvPicPr>
            <a:picLocks noChangeAspect="1"/>
          </p:cNvPicPr>
          <p:nvPr userDrawn="1"/>
        </p:nvPicPr>
        <p:blipFill>
          <a:blip r:embed="rId2"/>
          <a:stretch>
            <a:fillRect/>
          </a:stretch>
        </p:blipFill>
        <p:spPr>
          <a:xfrm>
            <a:off x="4209153" y="5381288"/>
            <a:ext cx="4782448" cy="1476712"/>
          </a:xfrm>
          <a:prstGeom prst="rect">
            <a:avLst/>
          </a:prstGeom>
        </p:spPr>
      </p:pic>
    </p:spTree>
    <p:extLst>
      <p:ext uri="{BB962C8B-B14F-4D97-AF65-F5344CB8AC3E}">
        <p14:creationId xmlns:p14="http://schemas.microsoft.com/office/powerpoint/2010/main" val="291987074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9144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0" y="0"/>
            <a:ext cx="9144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2"/>
          <p:cNvSpPr>
            <a:spLocks noGrp="1"/>
          </p:cNvSpPr>
          <p:nvPr>
            <p:ph type="body" idx="1"/>
          </p:nvPr>
        </p:nvSpPr>
        <p:spPr>
          <a:xfrm>
            <a:off x="1143000" y="732260"/>
            <a:ext cx="6400800" cy="3474720"/>
          </a:xfrm>
          <a:prstGeom prst="rect">
            <a:avLst/>
          </a:prstGeom>
        </p:spPr>
        <p:txBody>
          <a:bodyPr vert="horz" lIns="91440" tIns="45720" rIns="91440" bIns="45720" rtlCol="0">
            <a:normAutofit/>
          </a:bodyPr>
          <a:lstStyle/>
          <a:p>
            <a:pPr lvl="0"/>
            <a:r>
              <a:rPr lang="it-IT" dirty="0" smtClean="0"/>
              <a:t>Fare clic per modificare stili del testo dello schema</a:t>
            </a:r>
          </a:p>
          <a:p>
            <a:pPr lvl="1"/>
            <a:r>
              <a:rPr lang="it-IT" dirty="0" smtClean="0"/>
              <a:t>Secondo livello</a:t>
            </a:r>
          </a:p>
          <a:p>
            <a:pPr lvl="2"/>
            <a:r>
              <a:rPr lang="it-IT" dirty="0" smtClean="0"/>
              <a:t>Terzo livello</a:t>
            </a:r>
          </a:p>
          <a:p>
            <a:pPr lvl="3"/>
            <a:r>
              <a:rPr lang="it-IT" dirty="0" smtClean="0"/>
              <a:t>Quarto livello</a:t>
            </a:r>
          </a:p>
          <a:p>
            <a:pPr lvl="4"/>
            <a:r>
              <a:rPr lang="it-IT" dirty="0" smtClean="0"/>
              <a:t>Quinto livello</a:t>
            </a:r>
            <a:endParaRPr lang="en-US" dirty="0"/>
          </a:p>
        </p:txBody>
      </p:sp>
      <p:sp>
        <p:nvSpPr>
          <p:cNvPr id="4" name="Date Placeholder 3"/>
          <p:cNvSpPr>
            <a:spLocks noGrp="1"/>
          </p:cNvSpPr>
          <p:nvPr>
            <p:ph type="dt" sz="half" idx="2"/>
          </p:nvPr>
        </p:nvSpPr>
        <p:spPr>
          <a:xfrm>
            <a:off x="6172200" y="6172200"/>
            <a:ext cx="25146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28E80666-FB37-4B36-9149-507F3B0178E3}" type="datetimeFigureOut">
              <a:rPr lang="en-US" smtClean="0"/>
              <a:pPr/>
              <a:t>1/21/2016</a:t>
            </a:fld>
            <a:endParaRPr lang="en-US" dirty="0"/>
          </a:p>
        </p:txBody>
      </p:sp>
      <p:sp>
        <p:nvSpPr>
          <p:cNvPr id="5" name="Footer Placeholder 4"/>
          <p:cNvSpPr>
            <a:spLocks noGrp="1"/>
          </p:cNvSpPr>
          <p:nvPr>
            <p:ph type="ftr" sz="quarter" idx="3"/>
          </p:nvPr>
        </p:nvSpPr>
        <p:spPr>
          <a:xfrm>
            <a:off x="457199" y="6172200"/>
            <a:ext cx="33528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3810000" y="6172200"/>
            <a:ext cx="18288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7E63A33-8271-4DD0-9C48-789913D7C115}" type="slidenum">
              <a:rPr lang="en-US" smtClean="0"/>
              <a:pPr/>
              <a:t>‹N›</a:t>
            </a:fld>
            <a:endParaRPr lang="en-US" dirty="0"/>
          </a:p>
        </p:txBody>
      </p:sp>
      <p:sp>
        <p:nvSpPr>
          <p:cNvPr id="11" name="Titolo 1"/>
          <p:cNvSpPr txBox="1">
            <a:spLocks/>
          </p:cNvSpPr>
          <p:nvPr userDrawn="1"/>
        </p:nvSpPr>
        <p:spPr>
          <a:xfrm>
            <a:off x="3995936" y="5380280"/>
            <a:ext cx="5184576" cy="1505104"/>
          </a:xfrm>
          <a:prstGeom prst="rect">
            <a:avLst/>
          </a:prstGeom>
        </p:spPr>
        <p:txBody>
          <a:bodyPr/>
          <a:lst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it-IT" sz="4400" smtClean="0">
                <a:gradFill>
                  <a:gsLst>
                    <a:gs pos="0">
                      <a:prstClr val="black"/>
                    </a:gs>
                    <a:gs pos="40000">
                      <a:prstClr val="black">
                        <a:lumMod val="75000"/>
                        <a:lumOff val="25000"/>
                      </a:prstClr>
                    </a:gs>
                    <a:gs pos="100000">
                      <a:srgbClr val="212745">
                        <a:alpha val="65000"/>
                      </a:srgbClr>
                    </a:gs>
                  </a:gsLst>
                  <a:lin ang="5400000" scaled="0"/>
                </a:gradFill>
              </a:rPr>
              <a:t>C00k1ng Hack3rz</a:t>
            </a:r>
            <a:br>
              <a:rPr lang="it-IT" sz="4400" smtClean="0">
                <a:gradFill>
                  <a:gsLst>
                    <a:gs pos="0">
                      <a:prstClr val="black"/>
                    </a:gs>
                    <a:gs pos="40000">
                      <a:prstClr val="black">
                        <a:lumMod val="75000"/>
                        <a:lumOff val="25000"/>
                      </a:prstClr>
                    </a:gs>
                    <a:gs pos="100000">
                      <a:srgbClr val="212745">
                        <a:alpha val="65000"/>
                      </a:srgbClr>
                    </a:gs>
                  </a:gsLst>
                  <a:lin ang="5400000" scaled="0"/>
                </a:gradFill>
              </a:rPr>
            </a:br>
            <a:r>
              <a:rPr lang="it-IT" sz="4400" smtClean="0">
                <a:gradFill>
                  <a:gsLst>
                    <a:gs pos="0">
                      <a:prstClr val="black"/>
                    </a:gs>
                    <a:gs pos="40000">
                      <a:prstClr val="black">
                        <a:lumMod val="75000"/>
                        <a:lumOff val="25000"/>
                      </a:prstClr>
                    </a:gs>
                    <a:gs pos="100000">
                      <a:srgbClr val="212745">
                        <a:alpha val="65000"/>
                      </a:srgbClr>
                    </a:gs>
                  </a:gsLst>
                  <a:lin ang="5400000" scaled="0"/>
                </a:gradFill>
              </a:rPr>
              <a:t> </a:t>
            </a:r>
            <a:r>
              <a:rPr lang="it-IT" sz="2000" b="0" i="1" smtClean="0">
                <a:solidFill>
                  <a:schemeClr val="accent6">
                    <a:lumMod val="75000"/>
                  </a:schemeClr>
                </a:solidFill>
              </a:rPr>
              <a:t>La vera storia delle Cucina Molecolare</a:t>
            </a:r>
            <a:r>
              <a:rPr lang="it-IT" sz="1800" b="0" smtClean="0">
                <a:solidFill>
                  <a:prstClr val="black"/>
                </a:solidFill>
                <a:effectLst/>
              </a:rPr>
              <a:t/>
            </a:r>
            <a:br>
              <a:rPr lang="it-IT" sz="1800" b="0" smtClean="0">
                <a:solidFill>
                  <a:prstClr val="black"/>
                </a:solidFill>
                <a:effectLst/>
              </a:rPr>
            </a:br>
            <a:endParaRPr lang="it-IT" dirty="0"/>
          </a:p>
        </p:txBody>
      </p:sp>
    </p:spTree>
  </p:cSld>
  <p:clrMap bg1="lt1" tx1="dk1" bg2="lt2" tx2="dk2" accent1="accent1" accent2="accent2" accent3="accent3" accent4="accent4" accent5="accent5" accent6="accent6" hlink="hlink" folHlink="folHlink"/>
  <p:sldLayoutIdLst>
    <p:sldLayoutId id="2147483961" r:id="rId1"/>
    <p:sldLayoutId id="2147483962" r:id="rId2"/>
    <p:sldLayoutId id="2147483963" r:id="rId3"/>
    <p:sldLayoutId id="2147483964" r:id="rId4"/>
    <p:sldLayoutId id="2147483965" r:id="rId5"/>
    <p:sldLayoutId id="2147483966" r:id="rId6"/>
    <p:sldLayoutId id="2147483967" r:id="rId7"/>
    <p:sldLayoutId id="2147483968" r:id="rId8"/>
    <p:sldLayoutId id="2147483969" r:id="rId9"/>
    <p:sldLayoutId id="2147483970" r:id="rId10"/>
    <p:sldLayoutId id="2147483971" r:id="rId11"/>
    <p:sldLayoutId id="2147483972" r:id="rId12"/>
    <p:sldLayoutId id="2147483973" r:id="rId13"/>
    <p:sldLayoutId id="2147483974" r:id="rId14"/>
    <p:sldLayoutId id="2147483975" r:id="rId15"/>
    <p:sldLayoutId id="2147483976" r:id="rId16"/>
  </p:sldLayoutIdLst>
  <p:timing>
    <p:tnLst>
      <p:par>
        <p:cTn id="1" dur="indefinite" restart="never" nodeType="tmRoot"/>
      </p:par>
    </p:tnLst>
  </p:timing>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wmv"/><Relationship Id="rId1" Type="http://schemas.microsoft.com/office/2007/relationships/media" Target="../media/media1.wmv"/><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gif"/><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gif"/><Relationship Id="rId2" Type="http://schemas.openxmlformats.org/officeDocument/2006/relationships/image" Target="../media/image15.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5.jpeg"/><Relationship Id="rId13" Type="http://schemas.openxmlformats.org/officeDocument/2006/relationships/image" Target="../media/image30.jpg"/><Relationship Id="rId3" Type="http://schemas.openxmlformats.org/officeDocument/2006/relationships/image" Target="../media/image20.wmf"/><Relationship Id="rId7" Type="http://schemas.openxmlformats.org/officeDocument/2006/relationships/image" Target="../media/image24.jpeg"/><Relationship Id="rId12" Type="http://schemas.openxmlformats.org/officeDocument/2006/relationships/image" Target="../media/image29.jpeg"/><Relationship Id="rId2" Type="http://schemas.openxmlformats.org/officeDocument/2006/relationships/image" Target="../media/image19.wmf"/><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28.jpeg"/><Relationship Id="rId5" Type="http://schemas.openxmlformats.org/officeDocument/2006/relationships/image" Target="../media/image22.wmf"/><Relationship Id="rId15" Type="http://schemas.openxmlformats.org/officeDocument/2006/relationships/image" Target="../media/image32.jpg"/><Relationship Id="rId10" Type="http://schemas.openxmlformats.org/officeDocument/2006/relationships/image" Target="../media/image27.jpeg"/><Relationship Id="rId4" Type="http://schemas.openxmlformats.org/officeDocument/2006/relationships/image" Target="../media/image21.wmf"/><Relationship Id="rId9" Type="http://schemas.openxmlformats.org/officeDocument/2006/relationships/image" Target="../media/image26.jpeg"/><Relationship Id="rId14" Type="http://schemas.openxmlformats.org/officeDocument/2006/relationships/image" Target="../media/image31.jpeg"/></Relationships>
</file>

<file path=ppt/slides/_rels/slide16.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2.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39.jpg"/><Relationship Id="rId1" Type="http://schemas.openxmlformats.org/officeDocument/2006/relationships/slideLayout" Target="../slideLayouts/slideLayout2.xml"/><Relationship Id="rId4" Type="http://schemas.openxmlformats.org/officeDocument/2006/relationships/image" Target="../media/image41.jpg"/></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42.jpeg"/><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wmv"/><Relationship Id="rId1" Type="http://schemas.microsoft.com/office/2007/relationships/media" Target="../media/media2.wmv"/><Relationship Id="rId4" Type="http://schemas.openxmlformats.org/officeDocument/2006/relationships/image" Target="../media/image44.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wmv"/><Relationship Id="rId1" Type="http://schemas.microsoft.com/office/2007/relationships/media" Target="../media/media3.wmv"/><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7.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50.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1.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4.jp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55.jp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5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1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13.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14.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1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4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16.xml"/></Relationships>
</file>

<file path=ppt/slides/_rels/slide44.xml.rels><?xml version="1.0" encoding="UTF-8" standalone="yes"?>
<Relationships xmlns="http://schemas.openxmlformats.org/package/2006/relationships"><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hef1a">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539552" y="332656"/>
            <a:ext cx="8064896" cy="6048672"/>
          </a:xfrm>
          <a:prstGeom prst="rect">
            <a:avLst/>
          </a:prstGeom>
        </p:spPr>
      </p:pic>
    </p:spTree>
    <p:extLst>
      <p:ext uri="{BB962C8B-B14F-4D97-AF65-F5344CB8AC3E}">
        <p14:creationId xmlns:p14="http://schemas.microsoft.com/office/powerpoint/2010/main" val="232013908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ottotitolo 1"/>
          <p:cNvSpPr>
            <a:spLocks noGrp="1"/>
          </p:cNvSpPr>
          <p:nvPr>
            <p:ph type="subTitle" idx="1"/>
          </p:nvPr>
        </p:nvSpPr>
        <p:spPr>
          <a:xfrm>
            <a:off x="1473795" y="6003265"/>
            <a:ext cx="5637010" cy="882119"/>
          </a:xfrm>
        </p:spPr>
        <p:txBody>
          <a:bodyPr>
            <a:normAutofit fontScale="70000" lnSpcReduction="20000"/>
          </a:bodyPr>
          <a:lstStyle/>
          <a:p>
            <a:pPr algn="ctr"/>
            <a:r>
              <a:rPr lang="it-IT" b="1" dirty="0" smtClean="0">
                <a:solidFill>
                  <a:schemeClr val="accent1"/>
                </a:solidFill>
              </a:rPr>
              <a:t>Davide Cassi </a:t>
            </a:r>
          </a:p>
          <a:p>
            <a:pPr algn="ctr"/>
            <a:r>
              <a:rPr lang="it-IT" i="1" dirty="0" smtClean="0">
                <a:solidFill>
                  <a:schemeClr val="bg2">
                    <a:lumMod val="75000"/>
                  </a:schemeClr>
                </a:solidFill>
              </a:rPr>
              <a:t>Laboratorio di Fisica Gastronomica</a:t>
            </a:r>
          </a:p>
          <a:p>
            <a:pPr algn="ctr"/>
            <a:r>
              <a:rPr lang="it-IT" i="1" dirty="0" smtClean="0">
                <a:solidFill>
                  <a:schemeClr val="bg2">
                    <a:lumMod val="75000"/>
                  </a:schemeClr>
                </a:solidFill>
              </a:rPr>
              <a:t>Università di Parma</a:t>
            </a:r>
            <a:endParaRPr lang="it-IT" i="1" dirty="0">
              <a:solidFill>
                <a:schemeClr val="bg2">
                  <a:lumMod val="75000"/>
                </a:schemeClr>
              </a:solidFill>
            </a:endParaRPr>
          </a:p>
        </p:txBody>
      </p:sp>
      <p:sp>
        <p:nvSpPr>
          <p:cNvPr id="3" name="Titolo 2"/>
          <p:cNvSpPr>
            <a:spLocks noGrp="1"/>
          </p:cNvSpPr>
          <p:nvPr>
            <p:ph type="ctrTitle"/>
          </p:nvPr>
        </p:nvSpPr>
        <p:spPr>
          <a:xfrm>
            <a:off x="817581" y="3132290"/>
            <a:ext cx="7786867" cy="1592853"/>
          </a:xfrm>
        </p:spPr>
        <p:txBody>
          <a:bodyPr/>
          <a:lstStyle/>
          <a:p>
            <a:pPr marL="0" lvl="0" indent="0">
              <a:spcBef>
                <a:spcPts val="0"/>
              </a:spcBef>
            </a:pPr>
            <a:r>
              <a:rPr lang="it-IT" dirty="0" smtClean="0"/>
              <a:t>C00k1ng Hack3rz</a:t>
            </a:r>
            <a:br>
              <a:rPr lang="it-IT" dirty="0" smtClean="0"/>
            </a:br>
            <a:r>
              <a:rPr lang="it-IT" dirty="0" smtClean="0"/>
              <a:t>  </a:t>
            </a:r>
            <a:r>
              <a:rPr lang="en-US" sz="3200" b="0" i="1" dirty="0" smtClean="0">
                <a:solidFill>
                  <a:schemeClr val="accent6">
                    <a:lumMod val="75000"/>
                  </a:schemeClr>
                </a:solidFill>
                <a:ea typeface="+mn-ea"/>
                <a:cs typeface="+mn-cs"/>
              </a:rPr>
              <a:t>La </a:t>
            </a:r>
            <a:r>
              <a:rPr lang="en-US" sz="3200" b="0" i="1" dirty="0" err="1" smtClean="0">
                <a:solidFill>
                  <a:schemeClr val="accent6">
                    <a:lumMod val="75000"/>
                  </a:schemeClr>
                </a:solidFill>
                <a:ea typeface="+mn-ea"/>
                <a:cs typeface="+mn-cs"/>
              </a:rPr>
              <a:t>vera</a:t>
            </a:r>
            <a:r>
              <a:rPr lang="en-US" sz="3200" b="0" i="1" dirty="0" smtClean="0">
                <a:solidFill>
                  <a:schemeClr val="accent6">
                    <a:lumMod val="75000"/>
                  </a:schemeClr>
                </a:solidFill>
                <a:ea typeface="+mn-ea"/>
                <a:cs typeface="+mn-cs"/>
              </a:rPr>
              <a:t> </a:t>
            </a:r>
            <a:r>
              <a:rPr lang="en-US" sz="3200" b="0" i="1" dirty="0" err="1" smtClean="0">
                <a:solidFill>
                  <a:schemeClr val="accent6">
                    <a:lumMod val="75000"/>
                  </a:schemeClr>
                </a:solidFill>
                <a:ea typeface="+mn-ea"/>
                <a:cs typeface="+mn-cs"/>
              </a:rPr>
              <a:t>storia</a:t>
            </a:r>
            <a:r>
              <a:rPr lang="en-US" sz="3200" b="0" i="1" dirty="0" smtClean="0">
                <a:solidFill>
                  <a:schemeClr val="accent6">
                    <a:lumMod val="75000"/>
                  </a:schemeClr>
                </a:solidFill>
                <a:ea typeface="+mn-ea"/>
                <a:cs typeface="+mn-cs"/>
              </a:rPr>
              <a:t> </a:t>
            </a:r>
            <a:r>
              <a:rPr lang="en-US" sz="3200" b="0" i="1" dirty="0" err="1" smtClean="0">
                <a:solidFill>
                  <a:schemeClr val="accent6">
                    <a:lumMod val="75000"/>
                  </a:schemeClr>
                </a:solidFill>
                <a:ea typeface="+mn-ea"/>
                <a:cs typeface="+mn-cs"/>
              </a:rPr>
              <a:t>della</a:t>
            </a:r>
            <a:r>
              <a:rPr lang="en-US" sz="3200" b="0" i="1" dirty="0" smtClean="0">
                <a:solidFill>
                  <a:schemeClr val="accent6">
                    <a:lumMod val="75000"/>
                  </a:schemeClr>
                </a:solidFill>
                <a:ea typeface="+mn-ea"/>
                <a:cs typeface="+mn-cs"/>
              </a:rPr>
              <a:t> </a:t>
            </a:r>
            <a:r>
              <a:rPr lang="en-US" sz="3200" b="0" i="1" dirty="0" err="1" smtClean="0">
                <a:solidFill>
                  <a:schemeClr val="accent6">
                    <a:lumMod val="75000"/>
                  </a:schemeClr>
                </a:solidFill>
                <a:ea typeface="+mn-ea"/>
                <a:cs typeface="+mn-cs"/>
              </a:rPr>
              <a:t>Cucina</a:t>
            </a:r>
            <a:r>
              <a:rPr lang="en-US" sz="3200" b="0" i="1" dirty="0" smtClean="0">
                <a:solidFill>
                  <a:schemeClr val="accent6">
                    <a:lumMod val="75000"/>
                  </a:schemeClr>
                </a:solidFill>
                <a:ea typeface="+mn-ea"/>
                <a:cs typeface="+mn-cs"/>
              </a:rPr>
              <a:t> </a:t>
            </a:r>
            <a:r>
              <a:rPr lang="en-US" sz="3200" b="0" i="1" dirty="0" err="1" smtClean="0">
                <a:solidFill>
                  <a:schemeClr val="accent6">
                    <a:lumMod val="75000"/>
                  </a:schemeClr>
                </a:solidFill>
                <a:ea typeface="+mn-ea"/>
                <a:cs typeface="+mn-cs"/>
              </a:rPr>
              <a:t>Molecolare</a:t>
            </a:r>
            <a:r>
              <a:rPr lang="it-IT" sz="2000" b="0" dirty="0">
                <a:solidFill>
                  <a:schemeClr val="accent6">
                    <a:lumMod val="75000"/>
                  </a:schemeClr>
                </a:solidFill>
                <a:effectLst/>
                <a:ea typeface="+mn-ea"/>
                <a:cs typeface="+mn-cs"/>
              </a:rPr>
              <a:t/>
            </a:r>
            <a:br>
              <a:rPr lang="it-IT" sz="2000" b="0" dirty="0">
                <a:solidFill>
                  <a:schemeClr val="accent6">
                    <a:lumMod val="75000"/>
                  </a:schemeClr>
                </a:solidFill>
                <a:effectLst/>
                <a:ea typeface="+mn-ea"/>
                <a:cs typeface="+mn-cs"/>
              </a:rPr>
            </a:br>
            <a:endParaRPr lang="en-US" sz="3200" b="0" i="1" dirty="0">
              <a:solidFill>
                <a:schemeClr val="accent6">
                  <a:lumMod val="75000"/>
                </a:schemeClr>
              </a:solidFill>
            </a:endParaRPr>
          </a:p>
        </p:txBody>
      </p:sp>
    </p:spTree>
    <p:extLst>
      <p:ext uri="{BB962C8B-B14F-4D97-AF65-F5344CB8AC3E}">
        <p14:creationId xmlns:p14="http://schemas.microsoft.com/office/powerpoint/2010/main" val="34198964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egnaposto contenuto 4"/>
          <p:cNvGraphicFramePr>
            <a:graphicFrameLocks noGrp="1"/>
          </p:cNvGraphicFramePr>
          <p:nvPr>
            <p:ph sz="quarter" idx="13"/>
            <p:extLst>
              <p:ext uri="{D42A27DB-BD31-4B8C-83A1-F6EECF244321}">
                <p14:modId xmlns:p14="http://schemas.microsoft.com/office/powerpoint/2010/main" val="1875922339"/>
              </p:ext>
            </p:extLst>
          </p:nvPr>
        </p:nvGraphicFramePr>
        <p:xfrm>
          <a:off x="323528" y="260648"/>
          <a:ext cx="8496944" cy="453650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9721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graphicEl>
                                              <a:dgm id="{C60A5699-3CC2-41B1-9389-E9DA0591277A}"/>
                                            </p:graphicEl>
                                          </p:spTgt>
                                        </p:tgtEl>
                                        <p:attrNameLst>
                                          <p:attrName>style.visibility</p:attrName>
                                        </p:attrNameLst>
                                      </p:cBhvr>
                                      <p:to>
                                        <p:strVal val="visible"/>
                                      </p:to>
                                    </p:set>
                                    <p:animEffect transition="in" filter="barn(inVertical)">
                                      <p:cBhvr>
                                        <p:cTn id="7" dur="500"/>
                                        <p:tgtEl>
                                          <p:spTgt spid="5">
                                            <p:graphicEl>
                                              <a:dgm id="{C60A5699-3CC2-41B1-9389-E9DA0591277A}"/>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graphicEl>
                                              <a:dgm id="{F3899969-79FB-4FCD-81AB-1CCD16F8525F}"/>
                                            </p:graphicEl>
                                          </p:spTgt>
                                        </p:tgtEl>
                                        <p:attrNameLst>
                                          <p:attrName>style.visibility</p:attrName>
                                        </p:attrNameLst>
                                      </p:cBhvr>
                                      <p:to>
                                        <p:strVal val="visible"/>
                                      </p:to>
                                    </p:set>
                                    <p:animEffect transition="in" filter="barn(inVertical)">
                                      <p:cBhvr>
                                        <p:cTn id="12" dur="500"/>
                                        <p:tgtEl>
                                          <p:spTgt spid="5">
                                            <p:graphicEl>
                                              <a:dgm id="{F3899969-79FB-4FCD-81AB-1CCD16F8525F}"/>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graphicEl>
                                              <a:dgm id="{07F1D5F4-C4CB-4ADB-B788-D1BEA0AF097C}"/>
                                            </p:graphicEl>
                                          </p:spTgt>
                                        </p:tgtEl>
                                        <p:attrNameLst>
                                          <p:attrName>style.visibility</p:attrName>
                                        </p:attrNameLst>
                                      </p:cBhvr>
                                      <p:to>
                                        <p:strVal val="visible"/>
                                      </p:to>
                                    </p:set>
                                    <p:animEffect transition="in" filter="barn(inVertical)">
                                      <p:cBhvr>
                                        <p:cTn id="17" dur="500"/>
                                        <p:tgtEl>
                                          <p:spTgt spid="5">
                                            <p:graphicEl>
                                              <a:dgm id="{07F1D5F4-C4CB-4ADB-B788-D1BEA0AF097C}"/>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graphicEl>
                                              <a:dgm id="{8BC3F43F-8706-41BC-97F0-AE80A7B0CE8F}"/>
                                            </p:graphicEl>
                                          </p:spTgt>
                                        </p:tgtEl>
                                        <p:attrNameLst>
                                          <p:attrName>style.visibility</p:attrName>
                                        </p:attrNameLst>
                                      </p:cBhvr>
                                      <p:to>
                                        <p:strVal val="visible"/>
                                      </p:to>
                                    </p:set>
                                    <p:animEffect transition="in" filter="barn(inVertical)">
                                      <p:cBhvr>
                                        <p:cTn id="22" dur="500"/>
                                        <p:tgtEl>
                                          <p:spTgt spid="5">
                                            <p:graphicEl>
                                              <a:dgm id="{8BC3F43F-8706-41BC-97F0-AE80A7B0CE8F}"/>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5">
                                            <p:graphicEl>
                                              <a:dgm id="{004B262B-6139-45B7-8059-F65A78500FD4}"/>
                                            </p:graphicEl>
                                          </p:spTgt>
                                        </p:tgtEl>
                                        <p:attrNameLst>
                                          <p:attrName>style.visibility</p:attrName>
                                        </p:attrNameLst>
                                      </p:cBhvr>
                                      <p:to>
                                        <p:strVal val="visible"/>
                                      </p:to>
                                    </p:set>
                                    <p:animEffect transition="in" filter="barn(inVertical)">
                                      <p:cBhvr>
                                        <p:cTn id="27" dur="500"/>
                                        <p:tgtEl>
                                          <p:spTgt spid="5">
                                            <p:graphicEl>
                                              <a:dgm id="{004B262B-6139-45B7-8059-F65A78500FD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Le origini</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4" name="Ovale 3"/>
          <p:cNvSpPr/>
          <p:nvPr/>
        </p:nvSpPr>
        <p:spPr>
          <a:xfrm>
            <a:off x="1187624" y="1052736"/>
            <a:ext cx="7128792" cy="936104"/>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effectLst>
                  <a:outerShdw blurRad="38100" dist="38100" dir="2700000" algn="tl">
                    <a:srgbClr val="000000">
                      <a:alpha val="43137"/>
                    </a:srgbClr>
                  </a:outerShdw>
                </a:effectLst>
                <a:latin typeface="Gill Sans MT" pitchFamily="34" charset="0"/>
              </a:rPr>
              <a:t>UNA STORIA ANTICA…</a:t>
            </a:r>
            <a:endParaRPr lang="it-IT" sz="2800" b="1" dirty="0">
              <a:effectLst>
                <a:outerShdw blurRad="38100" dist="38100" dir="2700000" algn="tl">
                  <a:srgbClr val="000000">
                    <a:alpha val="43137"/>
                  </a:srgbClr>
                </a:outerShdw>
              </a:effectLst>
              <a:latin typeface="Gill Sans MT" pitchFamily="34" charset="0"/>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2348880"/>
            <a:ext cx="2085975" cy="2381250"/>
          </a:xfrm>
          <a:prstGeom prst="rect">
            <a:avLst/>
          </a:prstGeom>
        </p:spPr>
      </p:pic>
      <p:pic>
        <p:nvPicPr>
          <p:cNvPr id="6" name="Immagin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19814610">
            <a:off x="3530762" y="2395566"/>
            <a:ext cx="1995695" cy="2434897"/>
          </a:xfrm>
          <a:prstGeom prst="rect">
            <a:avLst/>
          </a:prstGeom>
        </p:spPr>
      </p:pic>
      <p:pic>
        <p:nvPicPr>
          <p:cNvPr id="7" name="Immagin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2160" y="2276872"/>
            <a:ext cx="2205245" cy="2520280"/>
          </a:xfrm>
          <a:prstGeom prst="rect">
            <a:avLst/>
          </a:prstGeom>
        </p:spPr>
      </p:pic>
      <p:sp>
        <p:nvSpPr>
          <p:cNvPr id="8" name="Ovale 7"/>
          <p:cNvSpPr/>
          <p:nvPr/>
        </p:nvSpPr>
        <p:spPr>
          <a:xfrm>
            <a:off x="755576" y="5517232"/>
            <a:ext cx="2376264" cy="648072"/>
          </a:xfrm>
          <a:prstGeom prst="ellipse">
            <a:avLst/>
          </a:prstGeom>
          <a:gradFill>
            <a:gsLst>
              <a:gs pos="0">
                <a:srgbClr val="C00000"/>
              </a:gs>
              <a:gs pos="100000">
                <a:srgbClr val="FF0000"/>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MA…</a:t>
            </a:r>
            <a:endParaRPr lang="it-IT" sz="2800" b="1" dirty="0">
              <a:effectLst>
                <a:outerShdw blurRad="38100" dist="38100" dir="2700000" algn="tl">
                  <a:srgbClr val="000000">
                    <a:alpha val="43137"/>
                  </a:srgbClr>
                </a:outerShdw>
              </a:effectLst>
              <a:latin typeface="Gill Sans MT" pitchFamily="34" charset="0"/>
            </a:endParaRPr>
          </a:p>
        </p:txBody>
      </p:sp>
    </p:spTree>
    <p:extLst>
      <p:ext uri="{BB962C8B-B14F-4D97-AF65-F5344CB8AC3E}">
        <p14:creationId xmlns:p14="http://schemas.microsoft.com/office/powerpoint/2010/main" val="1576268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0" fill="hold"/>
                                        <p:tgtEl>
                                          <p:spTgt spid="7"/>
                                        </p:tgtEl>
                                        <p:attrNameLst>
                                          <p:attrName>ppt_w</p:attrName>
                                        </p:attrNameLst>
                                      </p:cBhvr>
                                      <p:tavLst>
                                        <p:tav tm="0">
                                          <p:val>
                                            <p:fltVal val="0"/>
                                          </p:val>
                                        </p:tav>
                                        <p:tav tm="100000">
                                          <p:val>
                                            <p:strVal val="#ppt_w"/>
                                          </p:val>
                                        </p:tav>
                                      </p:tavLst>
                                    </p:anim>
                                    <p:anim calcmode="lin" valueType="num">
                                      <p:cBhvr>
                                        <p:cTn id="23" dur="1000" fill="hold"/>
                                        <p:tgtEl>
                                          <p:spTgt spid="7"/>
                                        </p:tgtEl>
                                        <p:attrNameLst>
                                          <p:attrName>ppt_h</p:attrName>
                                        </p:attrNameLst>
                                      </p:cBhvr>
                                      <p:tavLst>
                                        <p:tav tm="0">
                                          <p:val>
                                            <p:fltVal val="0"/>
                                          </p:val>
                                        </p:tav>
                                        <p:tav tm="100000">
                                          <p:val>
                                            <p:strVal val="#ppt_h"/>
                                          </p:val>
                                        </p:tav>
                                      </p:tavLst>
                                    </p:anim>
                                    <p:anim calcmode="lin" valueType="num">
                                      <p:cBhvr>
                                        <p:cTn id="24" dur="1000" fill="hold"/>
                                        <p:tgtEl>
                                          <p:spTgt spid="7"/>
                                        </p:tgtEl>
                                        <p:attrNameLst>
                                          <p:attrName>style.rotation</p:attrName>
                                        </p:attrNameLst>
                                      </p:cBhvr>
                                      <p:tavLst>
                                        <p:tav tm="0">
                                          <p:val>
                                            <p:fltVal val="90"/>
                                          </p:val>
                                        </p:tav>
                                        <p:tav tm="100000">
                                          <p:val>
                                            <p:fltVal val="0"/>
                                          </p:val>
                                        </p:tav>
                                      </p:tavLst>
                                    </p:anim>
                                    <p:animEffect transition="in" filter="fade">
                                      <p:cBhvr>
                                        <p:cTn id="25" dur="10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1000" fill="hold"/>
                                        <p:tgtEl>
                                          <p:spTgt spid="6"/>
                                        </p:tgtEl>
                                        <p:attrNameLst>
                                          <p:attrName>ppt_w</p:attrName>
                                        </p:attrNameLst>
                                      </p:cBhvr>
                                      <p:tavLst>
                                        <p:tav tm="0">
                                          <p:val>
                                            <p:fltVal val="0"/>
                                          </p:val>
                                        </p:tav>
                                        <p:tav tm="100000">
                                          <p:val>
                                            <p:strVal val="#ppt_w"/>
                                          </p:val>
                                        </p:tav>
                                      </p:tavLst>
                                    </p:anim>
                                    <p:anim calcmode="lin" valueType="num">
                                      <p:cBhvr>
                                        <p:cTn id="31" dur="1000" fill="hold"/>
                                        <p:tgtEl>
                                          <p:spTgt spid="6"/>
                                        </p:tgtEl>
                                        <p:attrNameLst>
                                          <p:attrName>ppt_h</p:attrName>
                                        </p:attrNameLst>
                                      </p:cBhvr>
                                      <p:tavLst>
                                        <p:tav tm="0">
                                          <p:val>
                                            <p:fltVal val="0"/>
                                          </p:val>
                                        </p:tav>
                                        <p:tav tm="100000">
                                          <p:val>
                                            <p:strVal val="#ppt_h"/>
                                          </p:val>
                                        </p:tav>
                                      </p:tavLst>
                                    </p:anim>
                                    <p:anim calcmode="lin" valueType="num">
                                      <p:cBhvr>
                                        <p:cTn id="32" dur="1000" fill="hold"/>
                                        <p:tgtEl>
                                          <p:spTgt spid="6"/>
                                        </p:tgtEl>
                                        <p:attrNameLst>
                                          <p:attrName>style.rotation</p:attrName>
                                        </p:attrNameLst>
                                      </p:cBhvr>
                                      <p:tavLst>
                                        <p:tav tm="0">
                                          <p:val>
                                            <p:fltVal val="90"/>
                                          </p:val>
                                        </p:tav>
                                        <p:tav tm="100000">
                                          <p:val>
                                            <p:fltVal val="0"/>
                                          </p:val>
                                        </p:tav>
                                      </p:tavLst>
                                    </p:anim>
                                    <p:animEffect transition="in" filter="fade">
                                      <p:cBhvr>
                                        <p:cTn id="33" dur="1000"/>
                                        <p:tgtEl>
                                          <p:spTgt spid="6"/>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8"/>
                                        </p:tgtEl>
                                        <p:attrNameLst>
                                          <p:attrName>style.visibility</p:attrName>
                                        </p:attrNameLst>
                                      </p:cBhvr>
                                      <p:to>
                                        <p:strVal val="visible"/>
                                      </p:to>
                                    </p:set>
                                    <p:anim calcmode="lin" valueType="num">
                                      <p:cBhvr>
                                        <p:cTn id="38" dur="500" fill="hold"/>
                                        <p:tgtEl>
                                          <p:spTgt spid="8"/>
                                        </p:tgtEl>
                                        <p:attrNameLst>
                                          <p:attrName>ppt_w</p:attrName>
                                        </p:attrNameLst>
                                      </p:cBhvr>
                                      <p:tavLst>
                                        <p:tav tm="0">
                                          <p:val>
                                            <p:fltVal val="0"/>
                                          </p:val>
                                        </p:tav>
                                        <p:tav tm="100000">
                                          <p:val>
                                            <p:strVal val="#ppt_w"/>
                                          </p:val>
                                        </p:tav>
                                      </p:tavLst>
                                    </p:anim>
                                    <p:anim calcmode="lin" valueType="num">
                                      <p:cBhvr>
                                        <p:cTn id="39" dur="500" fill="hold"/>
                                        <p:tgtEl>
                                          <p:spTgt spid="8"/>
                                        </p:tgtEl>
                                        <p:attrNameLst>
                                          <p:attrName>ppt_h</p:attrName>
                                        </p:attrNameLst>
                                      </p:cBhvr>
                                      <p:tavLst>
                                        <p:tav tm="0">
                                          <p:val>
                                            <p:fltVal val="0"/>
                                          </p:val>
                                        </p:tav>
                                        <p:tav tm="100000">
                                          <p:val>
                                            <p:strVal val="#ppt_h"/>
                                          </p:val>
                                        </p:tav>
                                      </p:tavLst>
                                    </p:anim>
                                    <p:animEffect transition="in" filter="fade">
                                      <p:cBhvr>
                                        <p:cTn id="4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a:solidFill>
                  <a:srgbClr val="C00000"/>
                </a:solidFill>
                <a:effectLst>
                  <a:outerShdw blurRad="38100" dist="38100" dir="2700000" algn="tl">
                    <a:srgbClr val="000000">
                      <a:alpha val="43137"/>
                    </a:srgbClr>
                  </a:outerShdw>
                </a:effectLst>
                <a:latin typeface="Gill Sans MT" pitchFamily="34" charset="0"/>
              </a:rPr>
              <a:t>Le origini</a:t>
            </a:r>
          </a:p>
        </p:txBody>
      </p:sp>
      <p:graphicFrame>
        <p:nvGraphicFramePr>
          <p:cNvPr id="11" name="Diagramma 10"/>
          <p:cNvGraphicFramePr/>
          <p:nvPr>
            <p:extLst>
              <p:ext uri="{D42A27DB-BD31-4B8C-83A1-F6EECF244321}">
                <p14:modId xmlns:p14="http://schemas.microsoft.com/office/powerpoint/2010/main" val="1723056738"/>
              </p:ext>
            </p:extLst>
          </p:nvPr>
        </p:nvGraphicFramePr>
        <p:xfrm>
          <a:off x="323528" y="1340768"/>
          <a:ext cx="8280920" cy="3693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224507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11">
                                            <p:graphicEl>
                                              <a:dgm id="{B4785534-F2CE-477A-A5E5-337CF794E220}"/>
                                            </p:graphicEl>
                                          </p:spTgt>
                                        </p:tgtEl>
                                        <p:attrNameLst>
                                          <p:attrName>style.visibility</p:attrName>
                                        </p:attrNameLst>
                                      </p:cBhvr>
                                      <p:to>
                                        <p:strVal val="visible"/>
                                      </p:to>
                                    </p:set>
                                    <p:anim calcmode="lin" valueType="num">
                                      <p:cBhvr>
                                        <p:cTn id="7" dur="500" fill="hold"/>
                                        <p:tgtEl>
                                          <p:spTgt spid="11">
                                            <p:graphicEl>
                                              <a:dgm id="{B4785534-F2CE-477A-A5E5-337CF794E220}"/>
                                            </p:graphicEl>
                                          </p:spTgt>
                                        </p:tgtEl>
                                        <p:attrNameLst>
                                          <p:attrName>ppt_w</p:attrName>
                                        </p:attrNameLst>
                                      </p:cBhvr>
                                      <p:tavLst>
                                        <p:tav tm="0">
                                          <p:val>
                                            <p:fltVal val="0"/>
                                          </p:val>
                                        </p:tav>
                                        <p:tav tm="100000">
                                          <p:val>
                                            <p:strVal val="#ppt_w"/>
                                          </p:val>
                                        </p:tav>
                                      </p:tavLst>
                                    </p:anim>
                                    <p:anim calcmode="lin" valueType="num">
                                      <p:cBhvr>
                                        <p:cTn id="8" dur="500" fill="hold"/>
                                        <p:tgtEl>
                                          <p:spTgt spid="11">
                                            <p:graphicEl>
                                              <a:dgm id="{B4785534-F2CE-477A-A5E5-337CF794E220}"/>
                                            </p:graphicEl>
                                          </p:spTgt>
                                        </p:tgtEl>
                                        <p:attrNameLst>
                                          <p:attrName>ppt_h</p:attrName>
                                        </p:attrNameLst>
                                      </p:cBhvr>
                                      <p:tavLst>
                                        <p:tav tm="0">
                                          <p:val>
                                            <p:fltVal val="0"/>
                                          </p:val>
                                        </p:tav>
                                        <p:tav tm="100000">
                                          <p:val>
                                            <p:strVal val="#ppt_h"/>
                                          </p:val>
                                        </p:tav>
                                      </p:tavLst>
                                    </p:anim>
                                    <p:animEffect transition="in" filter="fade">
                                      <p:cBhvr>
                                        <p:cTn id="9" dur="500"/>
                                        <p:tgtEl>
                                          <p:spTgt spid="11">
                                            <p:graphicEl>
                                              <a:dgm id="{B4785534-F2CE-477A-A5E5-337CF794E220}"/>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11">
                                            <p:graphicEl>
                                              <a:dgm id="{0719ECF4-B91D-461F-8711-1114BA2377F7}"/>
                                            </p:graphicEl>
                                          </p:spTgt>
                                        </p:tgtEl>
                                        <p:attrNameLst>
                                          <p:attrName>style.visibility</p:attrName>
                                        </p:attrNameLst>
                                      </p:cBhvr>
                                      <p:to>
                                        <p:strVal val="visible"/>
                                      </p:to>
                                    </p:set>
                                    <p:anim calcmode="lin" valueType="num">
                                      <p:cBhvr>
                                        <p:cTn id="14" dur="500" fill="hold"/>
                                        <p:tgtEl>
                                          <p:spTgt spid="11">
                                            <p:graphicEl>
                                              <a:dgm id="{0719ECF4-B91D-461F-8711-1114BA2377F7}"/>
                                            </p:graphicEl>
                                          </p:spTgt>
                                        </p:tgtEl>
                                        <p:attrNameLst>
                                          <p:attrName>ppt_w</p:attrName>
                                        </p:attrNameLst>
                                      </p:cBhvr>
                                      <p:tavLst>
                                        <p:tav tm="0">
                                          <p:val>
                                            <p:fltVal val="0"/>
                                          </p:val>
                                        </p:tav>
                                        <p:tav tm="100000">
                                          <p:val>
                                            <p:strVal val="#ppt_w"/>
                                          </p:val>
                                        </p:tav>
                                      </p:tavLst>
                                    </p:anim>
                                    <p:anim calcmode="lin" valueType="num">
                                      <p:cBhvr>
                                        <p:cTn id="15" dur="500" fill="hold"/>
                                        <p:tgtEl>
                                          <p:spTgt spid="11">
                                            <p:graphicEl>
                                              <a:dgm id="{0719ECF4-B91D-461F-8711-1114BA2377F7}"/>
                                            </p:graphicEl>
                                          </p:spTgt>
                                        </p:tgtEl>
                                        <p:attrNameLst>
                                          <p:attrName>ppt_h</p:attrName>
                                        </p:attrNameLst>
                                      </p:cBhvr>
                                      <p:tavLst>
                                        <p:tav tm="0">
                                          <p:val>
                                            <p:fltVal val="0"/>
                                          </p:val>
                                        </p:tav>
                                        <p:tav tm="100000">
                                          <p:val>
                                            <p:strVal val="#ppt_h"/>
                                          </p:val>
                                        </p:tav>
                                      </p:tavLst>
                                    </p:anim>
                                    <p:animEffect transition="in" filter="fade">
                                      <p:cBhvr>
                                        <p:cTn id="16" dur="500"/>
                                        <p:tgtEl>
                                          <p:spTgt spid="11">
                                            <p:graphicEl>
                                              <a:dgm id="{0719ECF4-B91D-461F-8711-1114BA2377F7}"/>
                                            </p:graphic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11">
                                            <p:graphicEl>
                                              <a:dgm id="{AAC6D8B8-B914-4436-8ABB-6A04DCC4A97E}"/>
                                            </p:graphicEl>
                                          </p:spTgt>
                                        </p:tgtEl>
                                        <p:attrNameLst>
                                          <p:attrName>style.visibility</p:attrName>
                                        </p:attrNameLst>
                                      </p:cBhvr>
                                      <p:to>
                                        <p:strVal val="visible"/>
                                      </p:to>
                                    </p:set>
                                    <p:anim calcmode="lin" valueType="num">
                                      <p:cBhvr>
                                        <p:cTn id="19" dur="500" fill="hold"/>
                                        <p:tgtEl>
                                          <p:spTgt spid="11">
                                            <p:graphicEl>
                                              <a:dgm id="{AAC6D8B8-B914-4436-8ABB-6A04DCC4A97E}"/>
                                            </p:graphicEl>
                                          </p:spTgt>
                                        </p:tgtEl>
                                        <p:attrNameLst>
                                          <p:attrName>ppt_w</p:attrName>
                                        </p:attrNameLst>
                                      </p:cBhvr>
                                      <p:tavLst>
                                        <p:tav tm="0">
                                          <p:val>
                                            <p:fltVal val="0"/>
                                          </p:val>
                                        </p:tav>
                                        <p:tav tm="100000">
                                          <p:val>
                                            <p:strVal val="#ppt_w"/>
                                          </p:val>
                                        </p:tav>
                                      </p:tavLst>
                                    </p:anim>
                                    <p:anim calcmode="lin" valueType="num">
                                      <p:cBhvr>
                                        <p:cTn id="20" dur="500" fill="hold"/>
                                        <p:tgtEl>
                                          <p:spTgt spid="11">
                                            <p:graphicEl>
                                              <a:dgm id="{AAC6D8B8-B914-4436-8ABB-6A04DCC4A97E}"/>
                                            </p:graphicEl>
                                          </p:spTgt>
                                        </p:tgtEl>
                                        <p:attrNameLst>
                                          <p:attrName>ppt_h</p:attrName>
                                        </p:attrNameLst>
                                      </p:cBhvr>
                                      <p:tavLst>
                                        <p:tav tm="0">
                                          <p:val>
                                            <p:fltVal val="0"/>
                                          </p:val>
                                        </p:tav>
                                        <p:tav tm="100000">
                                          <p:val>
                                            <p:strVal val="#ppt_h"/>
                                          </p:val>
                                        </p:tav>
                                      </p:tavLst>
                                    </p:anim>
                                    <p:animEffect transition="in" filter="fade">
                                      <p:cBhvr>
                                        <p:cTn id="21" dur="500"/>
                                        <p:tgtEl>
                                          <p:spTgt spid="11">
                                            <p:graphicEl>
                                              <a:dgm id="{AAC6D8B8-B914-4436-8ABB-6A04DCC4A97E}"/>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11">
                                            <p:graphicEl>
                                              <a:dgm id="{5945639E-15E7-4F6B-9747-0C8991B0C227}"/>
                                            </p:graphicEl>
                                          </p:spTgt>
                                        </p:tgtEl>
                                        <p:attrNameLst>
                                          <p:attrName>style.visibility</p:attrName>
                                        </p:attrNameLst>
                                      </p:cBhvr>
                                      <p:to>
                                        <p:strVal val="visible"/>
                                      </p:to>
                                    </p:set>
                                    <p:anim calcmode="lin" valueType="num">
                                      <p:cBhvr>
                                        <p:cTn id="26" dur="500" fill="hold"/>
                                        <p:tgtEl>
                                          <p:spTgt spid="11">
                                            <p:graphicEl>
                                              <a:dgm id="{5945639E-15E7-4F6B-9747-0C8991B0C227}"/>
                                            </p:graphicEl>
                                          </p:spTgt>
                                        </p:tgtEl>
                                        <p:attrNameLst>
                                          <p:attrName>ppt_w</p:attrName>
                                        </p:attrNameLst>
                                      </p:cBhvr>
                                      <p:tavLst>
                                        <p:tav tm="0">
                                          <p:val>
                                            <p:fltVal val="0"/>
                                          </p:val>
                                        </p:tav>
                                        <p:tav tm="100000">
                                          <p:val>
                                            <p:strVal val="#ppt_w"/>
                                          </p:val>
                                        </p:tav>
                                      </p:tavLst>
                                    </p:anim>
                                    <p:anim calcmode="lin" valueType="num">
                                      <p:cBhvr>
                                        <p:cTn id="27" dur="500" fill="hold"/>
                                        <p:tgtEl>
                                          <p:spTgt spid="11">
                                            <p:graphicEl>
                                              <a:dgm id="{5945639E-15E7-4F6B-9747-0C8991B0C227}"/>
                                            </p:graphicEl>
                                          </p:spTgt>
                                        </p:tgtEl>
                                        <p:attrNameLst>
                                          <p:attrName>ppt_h</p:attrName>
                                        </p:attrNameLst>
                                      </p:cBhvr>
                                      <p:tavLst>
                                        <p:tav tm="0">
                                          <p:val>
                                            <p:fltVal val="0"/>
                                          </p:val>
                                        </p:tav>
                                        <p:tav tm="100000">
                                          <p:val>
                                            <p:strVal val="#ppt_h"/>
                                          </p:val>
                                        </p:tav>
                                      </p:tavLst>
                                    </p:anim>
                                    <p:animEffect transition="in" filter="fade">
                                      <p:cBhvr>
                                        <p:cTn id="28" dur="500"/>
                                        <p:tgtEl>
                                          <p:spTgt spid="11">
                                            <p:graphicEl>
                                              <a:dgm id="{5945639E-15E7-4F6B-9747-0C8991B0C227}"/>
                                            </p:graphic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1">
                                            <p:graphicEl>
                                              <a:dgm id="{C4D236B0-AB71-4A29-AE52-4433AB1F705B}"/>
                                            </p:graphicEl>
                                          </p:spTgt>
                                        </p:tgtEl>
                                        <p:attrNameLst>
                                          <p:attrName>style.visibility</p:attrName>
                                        </p:attrNameLst>
                                      </p:cBhvr>
                                      <p:to>
                                        <p:strVal val="visible"/>
                                      </p:to>
                                    </p:set>
                                    <p:anim calcmode="lin" valueType="num">
                                      <p:cBhvr>
                                        <p:cTn id="31" dur="500" fill="hold"/>
                                        <p:tgtEl>
                                          <p:spTgt spid="11">
                                            <p:graphicEl>
                                              <a:dgm id="{C4D236B0-AB71-4A29-AE52-4433AB1F705B}"/>
                                            </p:graphicEl>
                                          </p:spTgt>
                                        </p:tgtEl>
                                        <p:attrNameLst>
                                          <p:attrName>ppt_w</p:attrName>
                                        </p:attrNameLst>
                                      </p:cBhvr>
                                      <p:tavLst>
                                        <p:tav tm="0">
                                          <p:val>
                                            <p:fltVal val="0"/>
                                          </p:val>
                                        </p:tav>
                                        <p:tav tm="100000">
                                          <p:val>
                                            <p:strVal val="#ppt_w"/>
                                          </p:val>
                                        </p:tav>
                                      </p:tavLst>
                                    </p:anim>
                                    <p:anim calcmode="lin" valueType="num">
                                      <p:cBhvr>
                                        <p:cTn id="32" dur="500" fill="hold"/>
                                        <p:tgtEl>
                                          <p:spTgt spid="11">
                                            <p:graphicEl>
                                              <a:dgm id="{C4D236B0-AB71-4A29-AE52-4433AB1F705B}"/>
                                            </p:graphicEl>
                                          </p:spTgt>
                                        </p:tgtEl>
                                        <p:attrNameLst>
                                          <p:attrName>ppt_h</p:attrName>
                                        </p:attrNameLst>
                                      </p:cBhvr>
                                      <p:tavLst>
                                        <p:tav tm="0">
                                          <p:val>
                                            <p:fltVal val="0"/>
                                          </p:val>
                                        </p:tav>
                                        <p:tav tm="100000">
                                          <p:val>
                                            <p:strVal val="#ppt_h"/>
                                          </p:val>
                                        </p:tav>
                                      </p:tavLst>
                                    </p:anim>
                                    <p:animEffect transition="in" filter="fade">
                                      <p:cBhvr>
                                        <p:cTn id="33" dur="500"/>
                                        <p:tgtEl>
                                          <p:spTgt spid="11">
                                            <p:graphicEl>
                                              <a:dgm id="{C4D236B0-AB71-4A29-AE52-4433AB1F705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1" grpId="0">
        <p:bldSub>
          <a:bldDgm bld="one"/>
        </p:bldSub>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3465004" cy="537240"/>
          </a:xfrm>
        </p:spPr>
        <p:txBody>
          <a:bodyPr>
            <a:no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The Big Picture</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4" name="CasellaDiTesto 3"/>
          <p:cNvSpPr txBox="1"/>
          <p:nvPr/>
        </p:nvSpPr>
        <p:spPr>
          <a:xfrm>
            <a:off x="611560" y="980728"/>
            <a:ext cx="7992888" cy="523220"/>
          </a:xfrm>
          <a:prstGeom prst="rect">
            <a:avLst/>
          </a:prstGeom>
          <a:noFill/>
        </p:spPr>
        <p:txBody>
          <a:bodyPr wrap="square" rtlCol="0">
            <a:spAutoFit/>
          </a:bodyPr>
          <a:lstStyle/>
          <a:p>
            <a:r>
              <a:rPr lang="en-US" sz="2800" b="1" dirty="0" smtClean="0">
                <a:solidFill>
                  <a:schemeClr val="bg2">
                    <a:lumMod val="25000"/>
                  </a:schemeClr>
                </a:solidFill>
                <a:effectLst>
                  <a:outerShdw blurRad="38100" dist="38100" dir="2700000" algn="tl">
                    <a:srgbClr val="000000">
                      <a:alpha val="43137"/>
                    </a:srgbClr>
                  </a:outerShdw>
                </a:effectLst>
                <a:latin typeface="Gill Sans MT" pitchFamily="34" charset="0"/>
              </a:rPr>
              <a:t>Fine XX </a:t>
            </a:r>
            <a:r>
              <a:rPr lang="en-US" sz="2800" b="1" dirty="0" err="1" smtClean="0">
                <a:solidFill>
                  <a:schemeClr val="bg2">
                    <a:lumMod val="25000"/>
                  </a:schemeClr>
                </a:solidFill>
                <a:effectLst>
                  <a:outerShdw blurRad="38100" dist="38100" dir="2700000" algn="tl">
                    <a:srgbClr val="000000">
                      <a:alpha val="43137"/>
                    </a:srgbClr>
                  </a:outerShdw>
                </a:effectLst>
                <a:latin typeface="Gill Sans MT" pitchFamily="34" charset="0"/>
              </a:rPr>
              <a:t>secolo</a:t>
            </a:r>
            <a:r>
              <a:rPr lang="en-US" sz="2800" b="1" dirty="0" smtClean="0">
                <a:solidFill>
                  <a:schemeClr val="bg2">
                    <a:lumMod val="25000"/>
                  </a:schemeClr>
                </a:solidFill>
                <a:effectLst>
                  <a:outerShdw blurRad="38100" dist="38100" dir="2700000" algn="tl">
                    <a:srgbClr val="000000">
                      <a:alpha val="43137"/>
                    </a:srgbClr>
                  </a:outerShdw>
                </a:effectLst>
                <a:latin typeface="Gill Sans MT" pitchFamily="34" charset="0"/>
              </a:rPr>
              <a:t>. 	   </a:t>
            </a:r>
            <a:r>
              <a:rPr lang="en-US" sz="2800" b="1" dirty="0" smtClean="0">
                <a:effectLst>
                  <a:outerShdw blurRad="38100" dist="38100" dir="2700000" algn="tl">
                    <a:srgbClr val="000000">
                      <a:alpha val="43137"/>
                    </a:srgbClr>
                  </a:outerShdw>
                </a:effectLst>
                <a:latin typeface="Gill Sans MT" pitchFamily="34" charset="0"/>
              </a:rPr>
              <a:t>Si </a:t>
            </a:r>
            <a:r>
              <a:rPr lang="en-US" sz="2800" b="1" dirty="0" err="1" smtClean="0">
                <a:effectLst>
                  <a:outerShdw blurRad="38100" dist="38100" dir="2700000" algn="tl">
                    <a:srgbClr val="000000">
                      <a:alpha val="43137"/>
                    </a:srgbClr>
                  </a:outerShdw>
                </a:effectLst>
                <a:latin typeface="Gill Sans MT" pitchFamily="34" charset="0"/>
              </a:rPr>
              <a:t>completa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il</a:t>
            </a:r>
            <a:r>
              <a:rPr lang="en-US" sz="2800" b="1" dirty="0" smtClean="0">
                <a:effectLst>
                  <a:outerShdw blurRad="38100" dist="38100" dir="2700000" algn="tl">
                    <a:srgbClr val="000000">
                      <a:alpha val="43137"/>
                    </a:srgbClr>
                  </a:outerShdw>
                </a:effectLst>
                <a:latin typeface="Gill Sans MT" pitchFamily="34" charset="0"/>
              </a:rPr>
              <a:t> </a:t>
            </a:r>
            <a:r>
              <a:rPr lang="en-US" sz="2800" b="1" dirty="0" smtClean="0">
                <a:solidFill>
                  <a:srgbClr val="FF0000"/>
                </a:solidFill>
                <a:effectLst>
                  <a:outerShdw blurRad="38100" dist="38100" dir="2700000" algn="tl">
                    <a:srgbClr val="000000">
                      <a:alpha val="43137"/>
                    </a:srgbClr>
                  </a:outerShdw>
                </a:effectLst>
                <a:latin typeface="Gill Sans MT" pitchFamily="34" charset="0"/>
              </a:rPr>
              <a:t>BIG PICTURE</a:t>
            </a:r>
            <a:endParaRPr lang="it-IT" sz="2800" b="1" dirty="0">
              <a:solidFill>
                <a:srgbClr val="FF0000"/>
              </a:solidFill>
              <a:effectLst>
                <a:outerShdw blurRad="38100" dist="38100" dir="2700000" algn="tl">
                  <a:srgbClr val="000000">
                    <a:alpha val="43137"/>
                  </a:srgbClr>
                </a:outerShdw>
              </a:effectLst>
              <a:latin typeface="Gill Sans MT" pitchFamily="34" charset="0"/>
            </a:endParaRPr>
          </a:p>
        </p:txBody>
      </p:sp>
      <p:pic>
        <p:nvPicPr>
          <p:cNvPr id="10" name="Immagin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63888" y="2924945"/>
            <a:ext cx="2493867" cy="1656184"/>
          </a:xfrm>
          <a:prstGeom prst="rect">
            <a:avLst/>
          </a:prstGeom>
        </p:spPr>
      </p:pic>
      <p:sp>
        <p:nvSpPr>
          <p:cNvPr id="11" name="Ovale 10"/>
          <p:cNvSpPr/>
          <p:nvPr/>
        </p:nvSpPr>
        <p:spPr>
          <a:xfrm>
            <a:off x="6562640" y="1988840"/>
            <a:ext cx="2483768" cy="1296144"/>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Chimica</a:t>
            </a:r>
          </a:p>
          <a:p>
            <a:pPr algn="ctr"/>
            <a:r>
              <a:rPr lang="it-IT" sz="2800" b="1" dirty="0" smtClean="0">
                <a:effectLst>
                  <a:outerShdw blurRad="38100" dist="38100" dir="2700000" algn="tl">
                    <a:srgbClr val="000000">
                      <a:alpha val="43137"/>
                    </a:srgbClr>
                  </a:outerShdw>
                </a:effectLst>
                <a:latin typeface="Gill Sans MT" pitchFamily="34" charset="0"/>
              </a:rPr>
              <a:t>Organica</a:t>
            </a:r>
            <a:endParaRPr lang="it-IT" sz="2800" b="1" dirty="0">
              <a:effectLst>
                <a:outerShdw blurRad="38100" dist="38100" dir="2700000" algn="tl">
                  <a:srgbClr val="000000">
                    <a:alpha val="43137"/>
                  </a:srgbClr>
                </a:outerShdw>
              </a:effectLst>
              <a:latin typeface="Gill Sans MT" pitchFamily="34" charset="0"/>
            </a:endParaRPr>
          </a:p>
        </p:txBody>
      </p:sp>
      <p:sp>
        <p:nvSpPr>
          <p:cNvPr id="14" name="Ovale 13"/>
          <p:cNvSpPr/>
          <p:nvPr/>
        </p:nvSpPr>
        <p:spPr>
          <a:xfrm>
            <a:off x="301784" y="2467745"/>
            <a:ext cx="2304256" cy="91440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Biologia</a:t>
            </a:r>
            <a:endParaRPr lang="it-IT" sz="2800" b="1" dirty="0">
              <a:effectLst>
                <a:outerShdw blurRad="38100" dist="38100" dir="2700000" algn="tl">
                  <a:srgbClr val="000000">
                    <a:alpha val="43137"/>
                  </a:srgbClr>
                </a:outerShdw>
              </a:effectLst>
              <a:latin typeface="Gill Sans MT" pitchFamily="34" charset="0"/>
            </a:endParaRPr>
          </a:p>
        </p:txBody>
      </p:sp>
      <p:sp>
        <p:nvSpPr>
          <p:cNvPr id="15" name="Ovale 14"/>
          <p:cNvSpPr/>
          <p:nvPr/>
        </p:nvSpPr>
        <p:spPr>
          <a:xfrm>
            <a:off x="2606040" y="1772816"/>
            <a:ext cx="4054191" cy="688722"/>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Termodinamica</a:t>
            </a:r>
            <a:endParaRPr lang="it-IT" b="1" dirty="0">
              <a:effectLst>
                <a:outerShdw blurRad="38100" dist="38100" dir="2700000" algn="tl">
                  <a:srgbClr val="000000">
                    <a:alpha val="43137"/>
                  </a:srgbClr>
                </a:outerShdw>
              </a:effectLst>
              <a:latin typeface="Gill Sans MT" pitchFamily="34" charset="0"/>
            </a:endParaRPr>
          </a:p>
        </p:txBody>
      </p:sp>
      <p:sp>
        <p:nvSpPr>
          <p:cNvPr id="16" name="Ovale 15"/>
          <p:cNvSpPr/>
          <p:nvPr/>
        </p:nvSpPr>
        <p:spPr>
          <a:xfrm>
            <a:off x="107504" y="4314800"/>
            <a:ext cx="2977460" cy="914400"/>
          </a:xfrm>
          <a:prstGeom prst="ellipse">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Biochimica</a:t>
            </a:r>
            <a:endParaRPr lang="it-IT" sz="2800" b="1" dirty="0">
              <a:effectLst>
                <a:outerShdw blurRad="38100" dist="38100" dir="2700000" algn="tl">
                  <a:srgbClr val="000000">
                    <a:alpha val="43137"/>
                  </a:srgbClr>
                </a:outerShdw>
              </a:effectLst>
              <a:latin typeface="Gill Sans MT" pitchFamily="34" charset="0"/>
            </a:endParaRPr>
          </a:p>
        </p:txBody>
      </p:sp>
      <p:sp>
        <p:nvSpPr>
          <p:cNvPr id="17" name="Ovale 16"/>
          <p:cNvSpPr/>
          <p:nvPr/>
        </p:nvSpPr>
        <p:spPr>
          <a:xfrm>
            <a:off x="6537780" y="3717032"/>
            <a:ext cx="2533488" cy="1692187"/>
          </a:xfrm>
          <a:prstGeom prst="ellipse">
            <a:avLst/>
          </a:prstGeom>
        </p:spPr>
        <p:style>
          <a:lnRef idx="0">
            <a:schemeClr val="accent5"/>
          </a:lnRef>
          <a:fillRef idx="3">
            <a:schemeClr val="accent5"/>
          </a:fillRef>
          <a:effectRef idx="3">
            <a:schemeClr val="accent5"/>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Fisica</a:t>
            </a:r>
          </a:p>
          <a:p>
            <a:pPr algn="ctr"/>
            <a:r>
              <a:rPr lang="it-IT" sz="2800" b="1" dirty="0" smtClean="0">
                <a:effectLst>
                  <a:outerShdw blurRad="38100" dist="38100" dir="2700000" algn="tl">
                    <a:srgbClr val="000000">
                      <a:alpha val="43137"/>
                    </a:srgbClr>
                  </a:outerShdw>
                </a:effectLst>
                <a:latin typeface="Gill Sans MT" pitchFamily="34" charset="0"/>
              </a:rPr>
              <a:t>Materia Soffice</a:t>
            </a:r>
            <a:endParaRPr lang="it-IT" sz="2800" b="1" dirty="0">
              <a:effectLst>
                <a:outerShdw blurRad="38100" dist="38100" dir="2700000" algn="tl">
                  <a:srgbClr val="000000">
                    <a:alpha val="43137"/>
                  </a:srgbClr>
                </a:outerShdw>
              </a:effectLst>
              <a:latin typeface="Gill Sans MT" pitchFamily="34" charset="0"/>
            </a:endParaRPr>
          </a:p>
        </p:txBody>
      </p:sp>
      <p:cxnSp>
        <p:nvCxnSpPr>
          <p:cNvPr id="19" name="Connettore 2 18"/>
          <p:cNvCxnSpPr/>
          <p:nvPr/>
        </p:nvCxnSpPr>
        <p:spPr>
          <a:xfrm>
            <a:off x="2606040" y="3166120"/>
            <a:ext cx="957848" cy="435725"/>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Connettore 2 20"/>
          <p:cNvCxnSpPr/>
          <p:nvPr/>
        </p:nvCxnSpPr>
        <p:spPr>
          <a:xfrm flipH="1">
            <a:off x="6057755" y="3047256"/>
            <a:ext cx="602477" cy="2377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Connettore 2 22"/>
          <p:cNvCxnSpPr>
            <a:endCxn id="10" idx="0"/>
          </p:cNvCxnSpPr>
          <p:nvPr/>
        </p:nvCxnSpPr>
        <p:spPr>
          <a:xfrm>
            <a:off x="4810821" y="2636912"/>
            <a:ext cx="1" cy="288033"/>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Connettore 2 24"/>
          <p:cNvCxnSpPr/>
          <p:nvPr/>
        </p:nvCxnSpPr>
        <p:spPr>
          <a:xfrm flipV="1">
            <a:off x="3084964" y="4308288"/>
            <a:ext cx="478924" cy="15920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Connettore 2 26"/>
          <p:cNvCxnSpPr/>
          <p:nvPr/>
        </p:nvCxnSpPr>
        <p:spPr>
          <a:xfrm flipH="1" flipV="1">
            <a:off x="5868144" y="4308288"/>
            <a:ext cx="618860" cy="22492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36760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animEffect transition="in" filter="fade">
                                      <p:cBhvr>
                                        <p:cTn id="17" dur="500"/>
                                        <p:tgtEl>
                                          <p:spTgt spid="11"/>
                                        </p:tgtEl>
                                      </p:cBhvr>
                                    </p:animEffect>
                                  </p:childTnLst>
                                </p:cTn>
                              </p:par>
                              <p:par>
                                <p:cTn id="18" presetID="53" presetClass="entr" presetSubtype="16" fill="hold" nodeType="with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p:cTn id="25" dur="500" fill="hold"/>
                                        <p:tgtEl>
                                          <p:spTgt spid="15"/>
                                        </p:tgtEl>
                                        <p:attrNameLst>
                                          <p:attrName>ppt_w</p:attrName>
                                        </p:attrNameLst>
                                      </p:cBhvr>
                                      <p:tavLst>
                                        <p:tav tm="0">
                                          <p:val>
                                            <p:fltVal val="0"/>
                                          </p:val>
                                        </p:tav>
                                        <p:tav tm="100000">
                                          <p:val>
                                            <p:strVal val="#ppt_w"/>
                                          </p:val>
                                        </p:tav>
                                      </p:tavLst>
                                    </p:anim>
                                    <p:anim calcmode="lin" valueType="num">
                                      <p:cBhvr>
                                        <p:cTn id="26" dur="500" fill="hold"/>
                                        <p:tgtEl>
                                          <p:spTgt spid="15"/>
                                        </p:tgtEl>
                                        <p:attrNameLst>
                                          <p:attrName>ppt_h</p:attrName>
                                        </p:attrNameLst>
                                      </p:cBhvr>
                                      <p:tavLst>
                                        <p:tav tm="0">
                                          <p:val>
                                            <p:fltVal val="0"/>
                                          </p:val>
                                        </p:tav>
                                        <p:tav tm="100000">
                                          <p:val>
                                            <p:strVal val="#ppt_h"/>
                                          </p:val>
                                        </p:tav>
                                      </p:tavLst>
                                    </p:anim>
                                    <p:animEffect transition="in" filter="fade">
                                      <p:cBhvr>
                                        <p:cTn id="27" dur="500"/>
                                        <p:tgtEl>
                                          <p:spTgt spid="15"/>
                                        </p:tgtEl>
                                      </p:cBhvr>
                                    </p:animEffect>
                                  </p:childTnLst>
                                </p:cTn>
                              </p:par>
                              <p:par>
                                <p:cTn id="28" presetID="53" presetClass="entr" presetSubtype="16" fill="hold" nodeType="with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Effect transition="in" filter="fade">
                                      <p:cBhvr>
                                        <p:cTn id="32" dur="500"/>
                                        <p:tgtEl>
                                          <p:spTgt spid="23"/>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nodeType="withEffect">
                                  <p:stCondLst>
                                    <p:cond delay="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fade">
                                      <p:cBhvr>
                                        <p:cTn id="47" dur="500"/>
                                        <p:tgtEl>
                                          <p:spTgt spid="4"/>
                                        </p:tgtEl>
                                      </p:cBhvr>
                                    </p:animEffect>
                                  </p:childTnLst>
                                </p:cTn>
                              </p:par>
                            </p:childTnLst>
                          </p:cTn>
                        </p:par>
                      </p:childTnLst>
                    </p:cTn>
                  </p:par>
                  <p:par>
                    <p:cTn id="48" fill="hold">
                      <p:stCondLst>
                        <p:cond delay="indefinite"/>
                      </p:stCondLst>
                      <p:childTnLst>
                        <p:par>
                          <p:cTn id="49" fill="hold">
                            <p:stCondLst>
                              <p:cond delay="0"/>
                            </p:stCondLst>
                            <p:childTnLst>
                              <p:par>
                                <p:cTn id="50" presetID="31" presetClass="entr" presetSubtype="0" fill="hold" grpId="0" nodeType="click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p:cTn id="52" dur="1000" fill="hold"/>
                                        <p:tgtEl>
                                          <p:spTgt spid="16"/>
                                        </p:tgtEl>
                                        <p:attrNameLst>
                                          <p:attrName>ppt_w</p:attrName>
                                        </p:attrNameLst>
                                      </p:cBhvr>
                                      <p:tavLst>
                                        <p:tav tm="0">
                                          <p:val>
                                            <p:fltVal val="0"/>
                                          </p:val>
                                        </p:tav>
                                        <p:tav tm="100000">
                                          <p:val>
                                            <p:strVal val="#ppt_w"/>
                                          </p:val>
                                        </p:tav>
                                      </p:tavLst>
                                    </p:anim>
                                    <p:anim calcmode="lin" valueType="num">
                                      <p:cBhvr>
                                        <p:cTn id="53" dur="1000" fill="hold"/>
                                        <p:tgtEl>
                                          <p:spTgt spid="16"/>
                                        </p:tgtEl>
                                        <p:attrNameLst>
                                          <p:attrName>ppt_h</p:attrName>
                                        </p:attrNameLst>
                                      </p:cBhvr>
                                      <p:tavLst>
                                        <p:tav tm="0">
                                          <p:val>
                                            <p:fltVal val="0"/>
                                          </p:val>
                                        </p:tav>
                                        <p:tav tm="100000">
                                          <p:val>
                                            <p:strVal val="#ppt_h"/>
                                          </p:val>
                                        </p:tav>
                                      </p:tavLst>
                                    </p:anim>
                                    <p:anim calcmode="lin" valueType="num">
                                      <p:cBhvr>
                                        <p:cTn id="54" dur="1000" fill="hold"/>
                                        <p:tgtEl>
                                          <p:spTgt spid="16"/>
                                        </p:tgtEl>
                                        <p:attrNameLst>
                                          <p:attrName>style.rotation</p:attrName>
                                        </p:attrNameLst>
                                      </p:cBhvr>
                                      <p:tavLst>
                                        <p:tav tm="0">
                                          <p:val>
                                            <p:fltVal val="90"/>
                                          </p:val>
                                        </p:tav>
                                        <p:tav tm="100000">
                                          <p:val>
                                            <p:fltVal val="0"/>
                                          </p:val>
                                        </p:tav>
                                      </p:tavLst>
                                    </p:anim>
                                    <p:animEffect transition="in" filter="fade">
                                      <p:cBhvr>
                                        <p:cTn id="55" dur="1000"/>
                                        <p:tgtEl>
                                          <p:spTgt spid="16"/>
                                        </p:tgtEl>
                                      </p:cBhvr>
                                    </p:animEffect>
                                  </p:childTnLst>
                                </p:cTn>
                              </p:par>
                              <p:par>
                                <p:cTn id="56" presetID="31" presetClass="entr" presetSubtype="0" fill="hold" nodeType="with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p:cTn id="58" dur="1000" fill="hold"/>
                                        <p:tgtEl>
                                          <p:spTgt spid="25"/>
                                        </p:tgtEl>
                                        <p:attrNameLst>
                                          <p:attrName>ppt_w</p:attrName>
                                        </p:attrNameLst>
                                      </p:cBhvr>
                                      <p:tavLst>
                                        <p:tav tm="0">
                                          <p:val>
                                            <p:fltVal val="0"/>
                                          </p:val>
                                        </p:tav>
                                        <p:tav tm="100000">
                                          <p:val>
                                            <p:strVal val="#ppt_w"/>
                                          </p:val>
                                        </p:tav>
                                      </p:tavLst>
                                    </p:anim>
                                    <p:anim calcmode="lin" valueType="num">
                                      <p:cBhvr>
                                        <p:cTn id="59" dur="1000" fill="hold"/>
                                        <p:tgtEl>
                                          <p:spTgt spid="25"/>
                                        </p:tgtEl>
                                        <p:attrNameLst>
                                          <p:attrName>ppt_h</p:attrName>
                                        </p:attrNameLst>
                                      </p:cBhvr>
                                      <p:tavLst>
                                        <p:tav tm="0">
                                          <p:val>
                                            <p:fltVal val="0"/>
                                          </p:val>
                                        </p:tav>
                                        <p:tav tm="100000">
                                          <p:val>
                                            <p:strVal val="#ppt_h"/>
                                          </p:val>
                                        </p:tav>
                                      </p:tavLst>
                                    </p:anim>
                                    <p:anim calcmode="lin" valueType="num">
                                      <p:cBhvr>
                                        <p:cTn id="60" dur="1000" fill="hold"/>
                                        <p:tgtEl>
                                          <p:spTgt spid="25"/>
                                        </p:tgtEl>
                                        <p:attrNameLst>
                                          <p:attrName>style.rotation</p:attrName>
                                        </p:attrNameLst>
                                      </p:cBhvr>
                                      <p:tavLst>
                                        <p:tav tm="0">
                                          <p:val>
                                            <p:fltVal val="90"/>
                                          </p:val>
                                        </p:tav>
                                        <p:tav tm="100000">
                                          <p:val>
                                            <p:fltVal val="0"/>
                                          </p:val>
                                        </p:tav>
                                      </p:tavLst>
                                    </p:anim>
                                    <p:animEffect transition="in" filter="fade">
                                      <p:cBhvr>
                                        <p:cTn id="61" dur="1000"/>
                                        <p:tgtEl>
                                          <p:spTgt spid="25"/>
                                        </p:tgtEl>
                                      </p:cBhvr>
                                    </p:animEffect>
                                  </p:childTnLst>
                                </p:cTn>
                              </p:par>
                              <p:par>
                                <p:cTn id="62" presetID="31" presetClass="entr" presetSubtype="0" fill="hold" nodeType="withEffect">
                                  <p:stCondLst>
                                    <p:cond delay="0"/>
                                  </p:stCondLst>
                                  <p:childTnLst>
                                    <p:set>
                                      <p:cBhvr>
                                        <p:cTn id="63" dur="1" fill="hold">
                                          <p:stCondLst>
                                            <p:cond delay="0"/>
                                          </p:stCondLst>
                                        </p:cTn>
                                        <p:tgtEl>
                                          <p:spTgt spid="27"/>
                                        </p:tgtEl>
                                        <p:attrNameLst>
                                          <p:attrName>style.visibility</p:attrName>
                                        </p:attrNameLst>
                                      </p:cBhvr>
                                      <p:to>
                                        <p:strVal val="visible"/>
                                      </p:to>
                                    </p:set>
                                    <p:anim calcmode="lin" valueType="num">
                                      <p:cBhvr>
                                        <p:cTn id="64" dur="1000" fill="hold"/>
                                        <p:tgtEl>
                                          <p:spTgt spid="27"/>
                                        </p:tgtEl>
                                        <p:attrNameLst>
                                          <p:attrName>ppt_w</p:attrName>
                                        </p:attrNameLst>
                                      </p:cBhvr>
                                      <p:tavLst>
                                        <p:tav tm="0">
                                          <p:val>
                                            <p:fltVal val="0"/>
                                          </p:val>
                                        </p:tav>
                                        <p:tav tm="100000">
                                          <p:val>
                                            <p:strVal val="#ppt_w"/>
                                          </p:val>
                                        </p:tav>
                                      </p:tavLst>
                                    </p:anim>
                                    <p:anim calcmode="lin" valueType="num">
                                      <p:cBhvr>
                                        <p:cTn id="65" dur="1000" fill="hold"/>
                                        <p:tgtEl>
                                          <p:spTgt spid="27"/>
                                        </p:tgtEl>
                                        <p:attrNameLst>
                                          <p:attrName>ppt_h</p:attrName>
                                        </p:attrNameLst>
                                      </p:cBhvr>
                                      <p:tavLst>
                                        <p:tav tm="0">
                                          <p:val>
                                            <p:fltVal val="0"/>
                                          </p:val>
                                        </p:tav>
                                        <p:tav tm="100000">
                                          <p:val>
                                            <p:strVal val="#ppt_h"/>
                                          </p:val>
                                        </p:tav>
                                      </p:tavLst>
                                    </p:anim>
                                    <p:anim calcmode="lin" valueType="num">
                                      <p:cBhvr>
                                        <p:cTn id="66" dur="1000" fill="hold"/>
                                        <p:tgtEl>
                                          <p:spTgt spid="27"/>
                                        </p:tgtEl>
                                        <p:attrNameLst>
                                          <p:attrName>style.rotation</p:attrName>
                                        </p:attrNameLst>
                                      </p:cBhvr>
                                      <p:tavLst>
                                        <p:tav tm="0">
                                          <p:val>
                                            <p:fltVal val="90"/>
                                          </p:val>
                                        </p:tav>
                                        <p:tav tm="100000">
                                          <p:val>
                                            <p:fltVal val="0"/>
                                          </p:val>
                                        </p:tav>
                                      </p:tavLst>
                                    </p:anim>
                                    <p:animEffect transition="in" filter="fade">
                                      <p:cBhvr>
                                        <p:cTn id="67" dur="1000"/>
                                        <p:tgtEl>
                                          <p:spTgt spid="27"/>
                                        </p:tgtEl>
                                      </p:cBhvr>
                                    </p:animEffect>
                                  </p:childTnLst>
                                </p:cTn>
                              </p:par>
                              <p:par>
                                <p:cTn id="68" presetID="31" presetClass="entr" presetSubtype="0" fill="hold" grpId="0" nodeType="withEffect">
                                  <p:stCondLst>
                                    <p:cond delay="0"/>
                                  </p:stCondLst>
                                  <p:childTnLst>
                                    <p:set>
                                      <p:cBhvr>
                                        <p:cTn id="69" dur="1" fill="hold">
                                          <p:stCondLst>
                                            <p:cond delay="0"/>
                                          </p:stCondLst>
                                        </p:cTn>
                                        <p:tgtEl>
                                          <p:spTgt spid="17"/>
                                        </p:tgtEl>
                                        <p:attrNameLst>
                                          <p:attrName>style.visibility</p:attrName>
                                        </p:attrNameLst>
                                      </p:cBhvr>
                                      <p:to>
                                        <p:strVal val="visible"/>
                                      </p:to>
                                    </p:set>
                                    <p:anim calcmode="lin" valueType="num">
                                      <p:cBhvr>
                                        <p:cTn id="70" dur="1000" fill="hold"/>
                                        <p:tgtEl>
                                          <p:spTgt spid="17"/>
                                        </p:tgtEl>
                                        <p:attrNameLst>
                                          <p:attrName>ppt_w</p:attrName>
                                        </p:attrNameLst>
                                      </p:cBhvr>
                                      <p:tavLst>
                                        <p:tav tm="0">
                                          <p:val>
                                            <p:fltVal val="0"/>
                                          </p:val>
                                        </p:tav>
                                        <p:tav tm="100000">
                                          <p:val>
                                            <p:strVal val="#ppt_w"/>
                                          </p:val>
                                        </p:tav>
                                      </p:tavLst>
                                    </p:anim>
                                    <p:anim calcmode="lin" valueType="num">
                                      <p:cBhvr>
                                        <p:cTn id="71" dur="1000" fill="hold"/>
                                        <p:tgtEl>
                                          <p:spTgt spid="17"/>
                                        </p:tgtEl>
                                        <p:attrNameLst>
                                          <p:attrName>ppt_h</p:attrName>
                                        </p:attrNameLst>
                                      </p:cBhvr>
                                      <p:tavLst>
                                        <p:tav tm="0">
                                          <p:val>
                                            <p:fltVal val="0"/>
                                          </p:val>
                                        </p:tav>
                                        <p:tav tm="100000">
                                          <p:val>
                                            <p:strVal val="#ppt_h"/>
                                          </p:val>
                                        </p:tav>
                                      </p:tavLst>
                                    </p:anim>
                                    <p:anim calcmode="lin" valueType="num">
                                      <p:cBhvr>
                                        <p:cTn id="72" dur="1000" fill="hold"/>
                                        <p:tgtEl>
                                          <p:spTgt spid="17"/>
                                        </p:tgtEl>
                                        <p:attrNameLst>
                                          <p:attrName>style.rotation</p:attrName>
                                        </p:attrNameLst>
                                      </p:cBhvr>
                                      <p:tavLst>
                                        <p:tav tm="0">
                                          <p:val>
                                            <p:fltVal val="90"/>
                                          </p:val>
                                        </p:tav>
                                        <p:tav tm="100000">
                                          <p:val>
                                            <p:fltVal val="0"/>
                                          </p:val>
                                        </p:tav>
                                      </p:tavLst>
                                    </p:anim>
                                    <p:animEffect transition="in" filter="fade">
                                      <p:cBhvr>
                                        <p:cTn id="73"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1" grpId="0" animBg="1"/>
      <p:bldP spid="14" grpId="0" animBg="1"/>
      <p:bldP spid="15" grpId="0" animBg="1"/>
      <p:bldP spid="16" grpId="0" animBg="1"/>
      <p:bldP spid="1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4" name="Ovale 3"/>
          <p:cNvSpPr/>
          <p:nvPr/>
        </p:nvSpPr>
        <p:spPr>
          <a:xfrm>
            <a:off x="539552" y="1196752"/>
            <a:ext cx="7187277" cy="1224136"/>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3200" b="1" dirty="0" smtClean="0">
                <a:effectLst>
                  <a:outerShdw blurRad="38100" dist="38100" dir="2700000" algn="tl">
                    <a:srgbClr val="000000">
                      <a:alpha val="43137"/>
                    </a:srgbClr>
                  </a:outerShdw>
                </a:effectLst>
                <a:latin typeface="Gill Sans MT" pitchFamily="34" charset="0"/>
              </a:rPr>
              <a:t>Harold </a:t>
            </a:r>
            <a:r>
              <a:rPr lang="it-IT" sz="3200" b="1" dirty="0" err="1" smtClean="0">
                <a:effectLst>
                  <a:outerShdw blurRad="38100" dist="38100" dir="2700000" algn="tl">
                    <a:srgbClr val="000000">
                      <a:alpha val="43137"/>
                    </a:srgbClr>
                  </a:outerShdw>
                </a:effectLst>
                <a:latin typeface="Gill Sans MT" pitchFamily="34" charset="0"/>
              </a:rPr>
              <a:t>McGee</a:t>
            </a:r>
            <a:r>
              <a:rPr lang="it-IT" sz="3200" b="1" dirty="0" smtClean="0">
                <a:effectLst>
                  <a:outerShdw blurRad="38100" dist="38100" dir="2700000" algn="tl">
                    <a:srgbClr val="000000">
                      <a:alpha val="43137"/>
                    </a:srgbClr>
                  </a:outerShdw>
                </a:effectLst>
                <a:latin typeface="Gill Sans MT" pitchFamily="34" charset="0"/>
              </a:rPr>
              <a:t>, 1984</a:t>
            </a:r>
            <a:endParaRPr lang="it-IT" sz="3200" b="1" dirty="0">
              <a:effectLst>
                <a:outerShdw blurRad="38100" dist="38100" dir="2700000" algn="tl">
                  <a:srgbClr val="000000">
                    <a:alpha val="43137"/>
                  </a:srgbClr>
                </a:outerShdw>
              </a:effectLst>
              <a:latin typeface="Gill Sans MT" pitchFamily="34" charset="0"/>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04048" y="3058527"/>
            <a:ext cx="1514872" cy="1810633"/>
          </a:xfrm>
          <a:prstGeom prst="rect">
            <a:avLst/>
          </a:prstGeom>
        </p:spPr>
      </p:pic>
      <p:pic>
        <p:nvPicPr>
          <p:cNvPr id="6" name="Immagin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708920"/>
            <a:ext cx="2171700" cy="3276600"/>
          </a:xfrm>
          <a:prstGeom prst="rect">
            <a:avLst/>
          </a:prstGeom>
        </p:spPr>
      </p:pic>
    </p:spTree>
    <p:extLst>
      <p:ext uri="{BB962C8B-B14F-4D97-AF65-F5344CB8AC3E}">
        <p14:creationId xmlns:p14="http://schemas.microsoft.com/office/powerpoint/2010/main" val="2403316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 calcmode="lin" valueType="num">
                                      <p:cBhvr>
                                        <p:cTn id="14" dur="1000" fill="hold"/>
                                        <p:tgtEl>
                                          <p:spTgt spid="6"/>
                                        </p:tgtEl>
                                        <p:attrNameLst>
                                          <p:attrName>ppt_w</p:attrName>
                                        </p:attrNameLst>
                                      </p:cBhvr>
                                      <p:tavLst>
                                        <p:tav tm="0">
                                          <p:val>
                                            <p:fltVal val="0"/>
                                          </p:val>
                                        </p:tav>
                                        <p:tav tm="100000">
                                          <p:val>
                                            <p:strVal val="#ppt_w"/>
                                          </p:val>
                                        </p:tav>
                                      </p:tavLst>
                                    </p:anim>
                                    <p:anim calcmode="lin" valueType="num">
                                      <p:cBhvr>
                                        <p:cTn id="15" dur="1000" fill="hold"/>
                                        <p:tgtEl>
                                          <p:spTgt spid="6"/>
                                        </p:tgtEl>
                                        <p:attrNameLst>
                                          <p:attrName>ppt_h</p:attrName>
                                        </p:attrNameLst>
                                      </p:cBhvr>
                                      <p:tavLst>
                                        <p:tav tm="0">
                                          <p:val>
                                            <p:fltVal val="0"/>
                                          </p:val>
                                        </p:tav>
                                        <p:tav tm="100000">
                                          <p:val>
                                            <p:strVal val="#ppt_h"/>
                                          </p:val>
                                        </p:tav>
                                      </p:tavLst>
                                    </p:anim>
                                    <p:anim calcmode="lin" valueType="num">
                                      <p:cBhvr>
                                        <p:cTn id="16" dur="1000" fill="hold"/>
                                        <p:tgtEl>
                                          <p:spTgt spid="6"/>
                                        </p:tgtEl>
                                        <p:attrNameLst>
                                          <p:attrName>style.rotation</p:attrName>
                                        </p:attrNameLst>
                                      </p:cBhvr>
                                      <p:tavLst>
                                        <p:tav tm="0">
                                          <p:val>
                                            <p:fltVal val="90"/>
                                          </p:val>
                                        </p:tav>
                                        <p:tav tm="100000">
                                          <p:val>
                                            <p:fltVal val="0"/>
                                          </p:val>
                                        </p:tav>
                                      </p:tavLst>
                                    </p:anim>
                                    <p:animEffect transition="in" filter="fade">
                                      <p:cBhvr>
                                        <p:cTn id="17" dur="1000"/>
                                        <p:tgtEl>
                                          <p:spTgt spid="6"/>
                                        </p:tgtEl>
                                      </p:cBhvr>
                                    </p:animEffect>
                                  </p:childTnLst>
                                </p:cTn>
                              </p:par>
                              <p:par>
                                <p:cTn id="18" presetID="31"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83448"/>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4" name="Rettangolo arrotondato 3"/>
          <p:cNvSpPr/>
          <p:nvPr/>
        </p:nvSpPr>
        <p:spPr>
          <a:xfrm>
            <a:off x="4192279" y="2132856"/>
            <a:ext cx="4896544" cy="151216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1992  Erice Workshop</a:t>
            </a:r>
          </a:p>
          <a:p>
            <a:pPr algn="ctr"/>
            <a:r>
              <a:rPr lang="it-IT" sz="2800" b="1" dirty="0" smtClean="0">
                <a:effectLst>
                  <a:outerShdw blurRad="38100" dist="38100" dir="2700000" algn="tl">
                    <a:srgbClr val="000000">
                      <a:alpha val="43137"/>
                    </a:srgbClr>
                  </a:outerShdw>
                </a:effectLst>
                <a:latin typeface="Gill Sans MT" pitchFamily="34" charset="0"/>
              </a:rPr>
              <a:t>«</a:t>
            </a:r>
            <a:r>
              <a:rPr lang="it-IT" sz="2800" b="1" dirty="0" err="1" smtClean="0">
                <a:effectLst>
                  <a:outerShdw blurRad="38100" dist="38100" dir="2700000" algn="tl">
                    <a:srgbClr val="000000">
                      <a:alpha val="43137"/>
                    </a:srgbClr>
                  </a:outerShdw>
                </a:effectLst>
                <a:latin typeface="Gill Sans MT" pitchFamily="34" charset="0"/>
              </a:rPr>
              <a:t>Molecular</a:t>
            </a:r>
            <a:r>
              <a:rPr lang="it-IT" sz="2800" b="1" dirty="0" smtClean="0">
                <a:effectLst>
                  <a:outerShdw blurRad="38100" dist="38100" dir="2700000" algn="tl">
                    <a:srgbClr val="000000">
                      <a:alpha val="43137"/>
                    </a:srgbClr>
                  </a:outerShdw>
                </a:effectLst>
                <a:latin typeface="Gill Sans MT" pitchFamily="34" charset="0"/>
              </a:rPr>
              <a:t> and </a:t>
            </a:r>
            <a:r>
              <a:rPr lang="it-IT" sz="2800" b="1" dirty="0" err="1" smtClean="0">
                <a:effectLst>
                  <a:outerShdw blurRad="38100" dist="38100" dir="2700000" algn="tl">
                    <a:srgbClr val="000000">
                      <a:alpha val="43137"/>
                    </a:srgbClr>
                  </a:outerShdw>
                </a:effectLst>
                <a:latin typeface="Gill Sans MT" pitchFamily="34" charset="0"/>
              </a:rPr>
              <a:t>physical</a:t>
            </a:r>
            <a:r>
              <a:rPr lang="it-IT" sz="2800" b="1" dirty="0" smtClean="0">
                <a:effectLst>
                  <a:outerShdw blurRad="38100" dist="38100" dir="2700000" algn="tl">
                    <a:srgbClr val="000000">
                      <a:alpha val="43137"/>
                    </a:srgbClr>
                  </a:outerShdw>
                </a:effectLst>
                <a:latin typeface="Gill Sans MT" pitchFamily="34" charset="0"/>
              </a:rPr>
              <a:t> </a:t>
            </a:r>
            <a:r>
              <a:rPr lang="it-IT" sz="2800" b="1" dirty="0" err="1" smtClean="0">
                <a:effectLst>
                  <a:outerShdw blurRad="38100" dist="38100" dir="2700000" algn="tl">
                    <a:srgbClr val="000000">
                      <a:alpha val="43137"/>
                    </a:srgbClr>
                  </a:outerShdw>
                </a:effectLst>
                <a:latin typeface="Gill Sans MT" pitchFamily="34" charset="0"/>
              </a:rPr>
              <a:t>gastronomy</a:t>
            </a:r>
            <a:r>
              <a:rPr lang="it-IT" sz="2800" b="1" dirty="0" smtClean="0">
                <a:effectLst>
                  <a:outerShdw blurRad="38100" dist="38100" dir="2700000" algn="tl">
                    <a:srgbClr val="000000">
                      <a:alpha val="43137"/>
                    </a:srgbClr>
                  </a:outerShdw>
                </a:effectLst>
                <a:latin typeface="Gill Sans MT" pitchFamily="34" charset="0"/>
              </a:rPr>
              <a:t>»</a:t>
            </a:r>
            <a:endParaRPr lang="it-IT" sz="2800" b="1" dirty="0">
              <a:effectLst>
                <a:outerShdw blurRad="38100" dist="38100" dir="2700000" algn="tl">
                  <a:srgbClr val="000000">
                    <a:alpha val="43137"/>
                  </a:srgbClr>
                </a:outerShdw>
              </a:effectLst>
              <a:latin typeface="Gill Sans MT" pitchFamily="34" charset="0"/>
            </a:endParaRPr>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7504" y="2060848"/>
            <a:ext cx="3384376" cy="4742876"/>
          </a:xfrm>
          <a:prstGeom prst="rect">
            <a:avLst/>
          </a:prstGeom>
        </p:spPr>
      </p:pic>
      <p:sp>
        <p:nvSpPr>
          <p:cNvPr id="8" name="Rettangolo arrotondato 7"/>
          <p:cNvSpPr/>
          <p:nvPr/>
        </p:nvSpPr>
        <p:spPr>
          <a:xfrm>
            <a:off x="107504" y="908720"/>
            <a:ext cx="5688632" cy="100811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1991: Nobel Fisica a De </a:t>
            </a:r>
            <a:r>
              <a:rPr lang="it-IT" sz="2800" b="1" dirty="0" err="1" smtClean="0">
                <a:effectLst>
                  <a:outerShdw blurRad="38100" dist="38100" dir="2700000" algn="tl">
                    <a:srgbClr val="000000">
                      <a:alpha val="43137"/>
                    </a:srgbClr>
                  </a:outerShdw>
                </a:effectLst>
                <a:latin typeface="Gill Sans MT" pitchFamily="34" charset="0"/>
              </a:rPr>
              <a:t>Gennes</a:t>
            </a:r>
            <a:r>
              <a:rPr lang="it-IT" sz="2800" b="1" dirty="0" smtClean="0">
                <a:effectLst>
                  <a:outerShdw blurRad="38100" dist="38100" dir="2700000" algn="tl">
                    <a:srgbClr val="000000">
                      <a:alpha val="43137"/>
                    </a:srgbClr>
                  </a:outerShdw>
                </a:effectLst>
                <a:latin typeface="Gill Sans MT" pitchFamily="34" charset="0"/>
              </a:rPr>
              <a:t> </a:t>
            </a:r>
          </a:p>
          <a:p>
            <a:pPr algn="ctr"/>
            <a:r>
              <a:rPr lang="it-IT" sz="2800" b="1" dirty="0" smtClean="0">
                <a:effectLst>
                  <a:outerShdw blurRad="38100" dist="38100" dir="2700000" algn="tl">
                    <a:srgbClr val="000000">
                      <a:alpha val="43137"/>
                    </a:srgbClr>
                  </a:outerShdw>
                </a:effectLst>
                <a:latin typeface="Gill Sans MT" pitchFamily="34" charset="0"/>
              </a:rPr>
              <a:t> Fisica della Materia Soffice</a:t>
            </a:r>
            <a:endParaRPr lang="it-IT" sz="2800" b="1" dirty="0">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4192279" y="3789040"/>
            <a:ext cx="4896544" cy="122413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Altri workshops: </a:t>
            </a:r>
          </a:p>
          <a:p>
            <a:pPr algn="ctr"/>
            <a:r>
              <a:rPr lang="it-IT" sz="2800" b="1" dirty="0" smtClean="0">
                <a:effectLst>
                  <a:outerShdw blurRad="38100" dist="38100" dir="2700000" algn="tl">
                    <a:srgbClr val="000000">
                      <a:alpha val="43137"/>
                    </a:srgbClr>
                  </a:outerShdw>
                </a:effectLst>
                <a:latin typeface="Gill Sans MT" pitchFamily="34" charset="0"/>
              </a:rPr>
              <a:t>1995, 1997, 1999, 2001, 2004</a:t>
            </a:r>
            <a:endParaRPr lang="it-IT" sz="2800" b="1" dirty="0">
              <a:effectLst>
                <a:outerShdw blurRad="38100" dist="38100" dir="2700000" algn="tl">
                  <a:srgbClr val="000000">
                    <a:alpha val="43137"/>
                  </a:srgbClr>
                </a:outerShdw>
              </a:effectLst>
              <a:latin typeface="Gill Sans MT" pitchFamily="34" charset="0"/>
            </a:endParaRPr>
          </a:p>
        </p:txBody>
      </p:sp>
      <p:pic>
        <p:nvPicPr>
          <p:cNvPr id="10" name="Immagin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444209" y="188640"/>
            <a:ext cx="1166906" cy="1730780"/>
          </a:xfrm>
          <a:prstGeom prst="rect">
            <a:avLst/>
          </a:prstGeom>
          <a:ln w="28575">
            <a:solidFill>
              <a:schemeClr val="accent1"/>
            </a:solidFill>
          </a:ln>
        </p:spPr>
      </p:pic>
    </p:spTree>
    <p:extLst>
      <p:ext uri="{BB962C8B-B14F-4D97-AF65-F5344CB8AC3E}">
        <p14:creationId xmlns:p14="http://schemas.microsoft.com/office/powerpoint/2010/main" val="337555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1000" fill="hold"/>
                                        <p:tgtEl>
                                          <p:spTgt spid="4"/>
                                        </p:tgtEl>
                                        <p:attrNameLst>
                                          <p:attrName>ppt_w</p:attrName>
                                        </p:attrNameLst>
                                      </p:cBhvr>
                                      <p:tavLst>
                                        <p:tav tm="0">
                                          <p:val>
                                            <p:fltVal val="0"/>
                                          </p:val>
                                        </p:tav>
                                        <p:tav tm="100000">
                                          <p:val>
                                            <p:strVal val="#ppt_w"/>
                                          </p:val>
                                        </p:tav>
                                      </p:tavLst>
                                    </p:anim>
                                    <p:anim calcmode="lin" valueType="num">
                                      <p:cBhvr>
                                        <p:cTn id="26" dur="1000" fill="hold"/>
                                        <p:tgtEl>
                                          <p:spTgt spid="4"/>
                                        </p:tgtEl>
                                        <p:attrNameLst>
                                          <p:attrName>ppt_h</p:attrName>
                                        </p:attrNameLst>
                                      </p:cBhvr>
                                      <p:tavLst>
                                        <p:tav tm="0">
                                          <p:val>
                                            <p:fltVal val="0"/>
                                          </p:val>
                                        </p:tav>
                                        <p:tav tm="100000">
                                          <p:val>
                                            <p:strVal val="#ppt_h"/>
                                          </p:val>
                                        </p:tav>
                                      </p:tavLst>
                                    </p:anim>
                                    <p:anim calcmode="lin" valueType="num">
                                      <p:cBhvr>
                                        <p:cTn id="27" dur="1000" fill="hold"/>
                                        <p:tgtEl>
                                          <p:spTgt spid="4"/>
                                        </p:tgtEl>
                                        <p:attrNameLst>
                                          <p:attrName>style.rotation</p:attrName>
                                        </p:attrNameLst>
                                      </p:cBhvr>
                                      <p:tavLst>
                                        <p:tav tm="0">
                                          <p:val>
                                            <p:fltVal val="90"/>
                                          </p:val>
                                        </p:tav>
                                        <p:tav tm="100000">
                                          <p:val>
                                            <p:fltVal val="0"/>
                                          </p:val>
                                        </p:tav>
                                      </p:tavLst>
                                    </p:anim>
                                    <p:animEffect transition="in" filter="fade">
                                      <p:cBhvr>
                                        <p:cTn id="28" dur="1000"/>
                                        <p:tgtEl>
                                          <p:spTgt spid="4"/>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P spid="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4" name="Ovale 3"/>
          <p:cNvSpPr/>
          <p:nvPr/>
        </p:nvSpPr>
        <p:spPr>
          <a:xfrm>
            <a:off x="323528" y="908720"/>
            <a:ext cx="5688632" cy="108012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Frattanto, sul fronte gastronomico…</a:t>
            </a:r>
            <a:endParaRPr lang="it-IT" sz="2800" b="1" dirty="0">
              <a:effectLst>
                <a:outerShdw blurRad="38100" dist="38100" dir="2700000" algn="tl">
                  <a:srgbClr val="000000">
                    <a:alpha val="43137"/>
                  </a:srgbClr>
                </a:outerShdw>
              </a:effectLst>
              <a:latin typeface="Gill Sans MT" pitchFamily="34" charset="0"/>
            </a:endParaRPr>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024" y="2533347"/>
            <a:ext cx="2771800" cy="2047781"/>
          </a:xfrm>
          <a:prstGeom prst="rect">
            <a:avLst/>
          </a:prstGeom>
        </p:spPr>
      </p:pic>
      <p:pic>
        <p:nvPicPr>
          <p:cNvPr id="8" name="Immagin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37730" y="2533348"/>
            <a:ext cx="3254750" cy="2079338"/>
          </a:xfrm>
          <a:prstGeom prst="rect">
            <a:avLst/>
          </a:prstGeom>
        </p:spPr>
      </p:pic>
      <p:sp>
        <p:nvSpPr>
          <p:cNvPr id="9" name="Rettangolo arrotondato 8"/>
          <p:cNvSpPr/>
          <p:nvPr/>
        </p:nvSpPr>
        <p:spPr>
          <a:xfrm>
            <a:off x="3275856" y="2492896"/>
            <a:ext cx="2088232" cy="1296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latin typeface="Gill Sans MT" pitchFamily="34" charset="0"/>
              </a:rPr>
              <a:t>Cala </a:t>
            </a:r>
            <a:r>
              <a:rPr lang="it-IT" sz="2800" b="1" dirty="0" err="1" smtClean="0">
                <a:latin typeface="Gill Sans MT" pitchFamily="34" charset="0"/>
              </a:rPr>
              <a:t>Montjoi</a:t>
            </a:r>
            <a:r>
              <a:rPr lang="it-IT" sz="2800" b="1" dirty="0" smtClean="0">
                <a:latin typeface="Gill Sans MT" pitchFamily="34" charset="0"/>
              </a:rPr>
              <a:t>,</a:t>
            </a:r>
          </a:p>
          <a:p>
            <a:pPr algn="ctr"/>
            <a:r>
              <a:rPr lang="it-IT" sz="2800" b="1" dirty="0" smtClean="0">
                <a:latin typeface="Gill Sans MT" pitchFamily="34" charset="0"/>
              </a:rPr>
              <a:t>Spagna</a:t>
            </a:r>
            <a:endParaRPr lang="it-IT" sz="2800" b="1" dirty="0">
              <a:latin typeface="Gill Sans MT" pitchFamily="34" charset="0"/>
            </a:endParaRPr>
          </a:p>
        </p:txBody>
      </p:sp>
      <p:sp>
        <p:nvSpPr>
          <p:cNvPr id="10" name="Rettangolo arrotondato 9"/>
          <p:cNvSpPr/>
          <p:nvPr/>
        </p:nvSpPr>
        <p:spPr>
          <a:xfrm>
            <a:off x="3275856" y="4005064"/>
            <a:ext cx="2088232" cy="60762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i="1" dirty="0" smtClean="0">
                <a:effectLst>
                  <a:outerShdw blurRad="38100" dist="38100" dir="2700000" algn="tl">
                    <a:srgbClr val="000000">
                      <a:alpha val="43137"/>
                    </a:srgbClr>
                  </a:outerShdw>
                </a:effectLst>
                <a:latin typeface="Gill Sans MT" pitchFamily="34" charset="0"/>
              </a:rPr>
              <a:t>«</a:t>
            </a:r>
            <a:r>
              <a:rPr lang="it-IT" sz="2800" b="1" i="1" dirty="0" err="1" smtClean="0">
                <a:effectLst>
                  <a:outerShdw blurRad="38100" dist="38100" dir="2700000" algn="tl">
                    <a:srgbClr val="000000">
                      <a:alpha val="43137"/>
                    </a:srgbClr>
                  </a:outerShdw>
                </a:effectLst>
                <a:latin typeface="Gill Sans MT" pitchFamily="34" charset="0"/>
              </a:rPr>
              <a:t>El</a:t>
            </a:r>
            <a:r>
              <a:rPr lang="it-IT" sz="2800" b="1" i="1" dirty="0" smtClean="0">
                <a:effectLst>
                  <a:outerShdw blurRad="38100" dist="38100" dir="2700000" algn="tl">
                    <a:srgbClr val="000000">
                      <a:alpha val="43137"/>
                    </a:srgbClr>
                  </a:outerShdw>
                </a:effectLst>
                <a:latin typeface="Gill Sans MT" pitchFamily="34" charset="0"/>
              </a:rPr>
              <a:t> Bulli»</a:t>
            </a:r>
            <a:endParaRPr lang="it-IT" sz="2800" b="1" i="1" dirty="0">
              <a:effectLst>
                <a:outerShdw blurRad="38100" dist="38100" dir="2700000" algn="tl">
                  <a:srgbClr val="000000">
                    <a:alpha val="43137"/>
                  </a:srgbClr>
                </a:outerShdw>
              </a:effectLst>
              <a:latin typeface="Gill Sans MT" pitchFamily="34" charset="0"/>
            </a:endParaRPr>
          </a:p>
        </p:txBody>
      </p:sp>
    </p:spTree>
    <p:extLst>
      <p:ext uri="{BB962C8B-B14F-4D97-AF65-F5344CB8AC3E}">
        <p14:creationId xmlns:p14="http://schemas.microsoft.com/office/powerpoint/2010/main" val="20797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1000" fill="hold"/>
                                        <p:tgtEl>
                                          <p:spTgt spid="7"/>
                                        </p:tgtEl>
                                        <p:attrNameLst>
                                          <p:attrName>ppt_w</p:attrName>
                                        </p:attrNameLst>
                                      </p:cBhvr>
                                      <p:tavLst>
                                        <p:tav tm="0">
                                          <p:val>
                                            <p:fltVal val="0"/>
                                          </p:val>
                                        </p:tav>
                                        <p:tav tm="100000">
                                          <p:val>
                                            <p:strVal val="#ppt_w"/>
                                          </p:val>
                                        </p:tav>
                                      </p:tavLst>
                                    </p:anim>
                                    <p:anim calcmode="lin" valueType="num">
                                      <p:cBhvr>
                                        <p:cTn id="15" dur="1000" fill="hold"/>
                                        <p:tgtEl>
                                          <p:spTgt spid="7"/>
                                        </p:tgtEl>
                                        <p:attrNameLst>
                                          <p:attrName>ppt_h</p:attrName>
                                        </p:attrNameLst>
                                      </p:cBhvr>
                                      <p:tavLst>
                                        <p:tav tm="0">
                                          <p:val>
                                            <p:fltVal val="0"/>
                                          </p:val>
                                        </p:tav>
                                        <p:tav tm="100000">
                                          <p:val>
                                            <p:strVal val="#ppt_h"/>
                                          </p:val>
                                        </p:tav>
                                      </p:tavLst>
                                    </p:anim>
                                    <p:anim calcmode="lin" valueType="num">
                                      <p:cBhvr>
                                        <p:cTn id="16" dur="1000" fill="hold"/>
                                        <p:tgtEl>
                                          <p:spTgt spid="7"/>
                                        </p:tgtEl>
                                        <p:attrNameLst>
                                          <p:attrName>style.rotation</p:attrName>
                                        </p:attrNameLst>
                                      </p:cBhvr>
                                      <p:tavLst>
                                        <p:tav tm="0">
                                          <p:val>
                                            <p:fltVal val="90"/>
                                          </p:val>
                                        </p:tav>
                                        <p:tav tm="100000">
                                          <p:val>
                                            <p:fltVal val="0"/>
                                          </p:val>
                                        </p:tav>
                                      </p:tavLst>
                                    </p:anim>
                                    <p:animEffect transition="in" filter="fade">
                                      <p:cBhvr>
                                        <p:cTn id="17" dur="1000"/>
                                        <p:tgtEl>
                                          <p:spTgt spid="7"/>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p:cTn id="20" dur="1000" fill="hold"/>
                                        <p:tgtEl>
                                          <p:spTgt spid="9"/>
                                        </p:tgtEl>
                                        <p:attrNameLst>
                                          <p:attrName>ppt_w</p:attrName>
                                        </p:attrNameLst>
                                      </p:cBhvr>
                                      <p:tavLst>
                                        <p:tav tm="0">
                                          <p:val>
                                            <p:fltVal val="0"/>
                                          </p:val>
                                        </p:tav>
                                        <p:tav tm="100000">
                                          <p:val>
                                            <p:strVal val="#ppt_w"/>
                                          </p:val>
                                        </p:tav>
                                      </p:tavLst>
                                    </p:anim>
                                    <p:anim calcmode="lin" valueType="num">
                                      <p:cBhvr>
                                        <p:cTn id="21" dur="1000" fill="hold"/>
                                        <p:tgtEl>
                                          <p:spTgt spid="9"/>
                                        </p:tgtEl>
                                        <p:attrNameLst>
                                          <p:attrName>ppt_h</p:attrName>
                                        </p:attrNameLst>
                                      </p:cBhvr>
                                      <p:tavLst>
                                        <p:tav tm="0">
                                          <p:val>
                                            <p:fltVal val="0"/>
                                          </p:val>
                                        </p:tav>
                                        <p:tav tm="100000">
                                          <p:val>
                                            <p:strVal val="#ppt_h"/>
                                          </p:val>
                                        </p:tav>
                                      </p:tavLst>
                                    </p:anim>
                                    <p:anim calcmode="lin" valueType="num">
                                      <p:cBhvr>
                                        <p:cTn id="22" dur="1000" fill="hold"/>
                                        <p:tgtEl>
                                          <p:spTgt spid="9"/>
                                        </p:tgtEl>
                                        <p:attrNameLst>
                                          <p:attrName>style.rotation</p:attrName>
                                        </p:attrNameLst>
                                      </p:cBhvr>
                                      <p:tavLst>
                                        <p:tav tm="0">
                                          <p:val>
                                            <p:fltVal val="90"/>
                                          </p:val>
                                        </p:tav>
                                        <p:tav tm="100000">
                                          <p:val>
                                            <p:fltVal val="0"/>
                                          </p:val>
                                        </p:tav>
                                      </p:tavLst>
                                    </p:anim>
                                    <p:animEffect transition="in" filter="fade">
                                      <p:cBhvr>
                                        <p:cTn id="23" dur="10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31" presetClass="entr" presetSubtype="0" fill="hold" grpId="0" nodeType="click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1000" fill="hold"/>
                                        <p:tgtEl>
                                          <p:spTgt spid="10"/>
                                        </p:tgtEl>
                                        <p:attrNameLst>
                                          <p:attrName>ppt_w</p:attrName>
                                        </p:attrNameLst>
                                      </p:cBhvr>
                                      <p:tavLst>
                                        <p:tav tm="0">
                                          <p:val>
                                            <p:fltVal val="0"/>
                                          </p:val>
                                        </p:tav>
                                        <p:tav tm="100000">
                                          <p:val>
                                            <p:strVal val="#ppt_w"/>
                                          </p:val>
                                        </p:tav>
                                      </p:tavLst>
                                    </p:anim>
                                    <p:anim calcmode="lin" valueType="num">
                                      <p:cBhvr>
                                        <p:cTn id="29" dur="1000" fill="hold"/>
                                        <p:tgtEl>
                                          <p:spTgt spid="10"/>
                                        </p:tgtEl>
                                        <p:attrNameLst>
                                          <p:attrName>ppt_h</p:attrName>
                                        </p:attrNameLst>
                                      </p:cBhvr>
                                      <p:tavLst>
                                        <p:tav tm="0">
                                          <p:val>
                                            <p:fltVal val="0"/>
                                          </p:val>
                                        </p:tav>
                                        <p:tav tm="100000">
                                          <p:val>
                                            <p:strVal val="#ppt_h"/>
                                          </p:val>
                                        </p:tav>
                                      </p:tavLst>
                                    </p:anim>
                                    <p:anim calcmode="lin" valueType="num">
                                      <p:cBhvr>
                                        <p:cTn id="30" dur="1000" fill="hold"/>
                                        <p:tgtEl>
                                          <p:spTgt spid="10"/>
                                        </p:tgtEl>
                                        <p:attrNameLst>
                                          <p:attrName>style.rotation</p:attrName>
                                        </p:attrNameLst>
                                      </p:cBhvr>
                                      <p:tavLst>
                                        <p:tav tm="0">
                                          <p:val>
                                            <p:fltVal val="90"/>
                                          </p:val>
                                        </p:tav>
                                        <p:tav tm="100000">
                                          <p:val>
                                            <p:fltVal val="0"/>
                                          </p:val>
                                        </p:tav>
                                      </p:tavLst>
                                    </p:anim>
                                    <p:animEffect transition="in" filter="fade">
                                      <p:cBhvr>
                                        <p:cTn id="31" dur="1000"/>
                                        <p:tgtEl>
                                          <p:spTgt spid="10"/>
                                        </p:tgtEl>
                                      </p:cBhvr>
                                    </p:animEffect>
                                  </p:childTnLst>
                                </p:cTn>
                              </p:par>
                              <p:par>
                                <p:cTn id="32" presetID="31" presetClass="entr" presetSubtype="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 calcmode="lin" valueType="num">
                                      <p:cBhvr>
                                        <p:cTn id="34" dur="1000" fill="hold"/>
                                        <p:tgtEl>
                                          <p:spTgt spid="8"/>
                                        </p:tgtEl>
                                        <p:attrNameLst>
                                          <p:attrName>ppt_w</p:attrName>
                                        </p:attrNameLst>
                                      </p:cBhvr>
                                      <p:tavLst>
                                        <p:tav tm="0">
                                          <p:val>
                                            <p:fltVal val="0"/>
                                          </p:val>
                                        </p:tav>
                                        <p:tav tm="100000">
                                          <p:val>
                                            <p:strVal val="#ppt_w"/>
                                          </p:val>
                                        </p:tav>
                                      </p:tavLst>
                                    </p:anim>
                                    <p:anim calcmode="lin" valueType="num">
                                      <p:cBhvr>
                                        <p:cTn id="35" dur="1000" fill="hold"/>
                                        <p:tgtEl>
                                          <p:spTgt spid="8"/>
                                        </p:tgtEl>
                                        <p:attrNameLst>
                                          <p:attrName>ppt_h</p:attrName>
                                        </p:attrNameLst>
                                      </p:cBhvr>
                                      <p:tavLst>
                                        <p:tav tm="0">
                                          <p:val>
                                            <p:fltVal val="0"/>
                                          </p:val>
                                        </p:tav>
                                        <p:tav tm="100000">
                                          <p:val>
                                            <p:strVal val="#ppt_h"/>
                                          </p:val>
                                        </p:tav>
                                      </p:tavLst>
                                    </p:anim>
                                    <p:anim calcmode="lin" valueType="num">
                                      <p:cBhvr>
                                        <p:cTn id="36" dur="1000" fill="hold"/>
                                        <p:tgtEl>
                                          <p:spTgt spid="8"/>
                                        </p:tgtEl>
                                        <p:attrNameLst>
                                          <p:attrName>style.rotation</p:attrName>
                                        </p:attrNameLst>
                                      </p:cBhvr>
                                      <p:tavLst>
                                        <p:tav tm="0">
                                          <p:val>
                                            <p:fltVal val="90"/>
                                          </p:val>
                                        </p:tav>
                                        <p:tav tm="100000">
                                          <p:val>
                                            <p:fltVal val="0"/>
                                          </p:val>
                                        </p:tav>
                                      </p:tavLst>
                                    </p:anim>
                                    <p:animEffect transition="in" filter="fade">
                                      <p:cBhvr>
                                        <p:cTn id="37"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P spid="1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528" y="2564904"/>
            <a:ext cx="3617477" cy="2170486"/>
          </a:xfrm>
          <a:prstGeom prst="rect">
            <a:avLst/>
          </a:prstGeom>
        </p:spPr>
      </p:pic>
      <p:pic>
        <p:nvPicPr>
          <p:cNvPr id="11" name="Immagin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96136" y="1358200"/>
            <a:ext cx="2971800" cy="3810000"/>
          </a:xfrm>
          <a:prstGeom prst="rect">
            <a:avLst/>
          </a:prstGeom>
        </p:spPr>
      </p:pic>
    </p:spTree>
    <p:extLst>
      <p:ext uri="{BB962C8B-B14F-4D97-AF65-F5344CB8AC3E}">
        <p14:creationId xmlns:p14="http://schemas.microsoft.com/office/powerpoint/2010/main" val="94294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1000" fill="hold"/>
                                        <p:tgtEl>
                                          <p:spTgt spid="11"/>
                                        </p:tgtEl>
                                        <p:attrNameLst>
                                          <p:attrName>ppt_w</p:attrName>
                                        </p:attrNameLst>
                                      </p:cBhvr>
                                      <p:tavLst>
                                        <p:tav tm="0">
                                          <p:val>
                                            <p:fltVal val="0"/>
                                          </p:val>
                                        </p:tav>
                                        <p:tav tm="100000">
                                          <p:val>
                                            <p:strVal val="#ppt_w"/>
                                          </p:val>
                                        </p:tav>
                                      </p:tavLst>
                                    </p:anim>
                                    <p:anim calcmode="lin" valueType="num">
                                      <p:cBhvr>
                                        <p:cTn id="16" dur="1000" fill="hold"/>
                                        <p:tgtEl>
                                          <p:spTgt spid="11"/>
                                        </p:tgtEl>
                                        <p:attrNameLst>
                                          <p:attrName>ppt_h</p:attrName>
                                        </p:attrNameLst>
                                      </p:cBhvr>
                                      <p:tavLst>
                                        <p:tav tm="0">
                                          <p:val>
                                            <p:fltVal val="0"/>
                                          </p:val>
                                        </p:tav>
                                        <p:tav tm="100000">
                                          <p:val>
                                            <p:strVal val="#ppt_h"/>
                                          </p:val>
                                        </p:tav>
                                      </p:tavLst>
                                    </p:anim>
                                    <p:anim calcmode="lin" valueType="num">
                                      <p:cBhvr>
                                        <p:cTn id="17" dur="1000" fill="hold"/>
                                        <p:tgtEl>
                                          <p:spTgt spid="11"/>
                                        </p:tgtEl>
                                        <p:attrNameLst>
                                          <p:attrName>style.rotation</p:attrName>
                                        </p:attrNameLst>
                                      </p:cBhvr>
                                      <p:tavLst>
                                        <p:tav tm="0">
                                          <p:val>
                                            <p:fltVal val="90"/>
                                          </p:val>
                                        </p:tav>
                                        <p:tav tm="100000">
                                          <p:val>
                                            <p:fltVal val="0"/>
                                          </p:val>
                                        </p:tav>
                                      </p:tavLst>
                                    </p:anim>
                                    <p:animEffect transition="in" filter="fade">
                                      <p:cBhvr>
                                        <p:cTn id="18"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4" name="Ovale 3"/>
          <p:cNvSpPr/>
          <p:nvPr/>
        </p:nvSpPr>
        <p:spPr>
          <a:xfrm>
            <a:off x="323528" y="1052736"/>
            <a:ext cx="6696744" cy="108012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err="1" smtClean="0">
                <a:effectLst>
                  <a:outerShdw blurRad="38100" dist="38100" dir="2700000" algn="tl">
                    <a:srgbClr val="000000">
                      <a:alpha val="43137"/>
                    </a:srgbClr>
                  </a:outerShdw>
                </a:effectLst>
                <a:latin typeface="Gill Sans MT" pitchFamily="34" charset="0"/>
              </a:rPr>
              <a:t>Ferran</a:t>
            </a:r>
            <a:r>
              <a:rPr lang="it-IT" sz="2800" b="1" dirty="0" smtClean="0">
                <a:effectLst>
                  <a:outerShdw blurRad="38100" dist="38100" dir="2700000" algn="tl">
                    <a:srgbClr val="000000">
                      <a:alpha val="43137"/>
                    </a:srgbClr>
                  </a:outerShdw>
                </a:effectLst>
                <a:latin typeface="Gill Sans MT" pitchFamily="34" charset="0"/>
              </a:rPr>
              <a:t> Adrià usa montare la panna col sifone …</a:t>
            </a:r>
            <a:endParaRPr lang="it-IT" sz="2800" b="1" dirty="0">
              <a:effectLst>
                <a:outerShdw blurRad="38100" dist="38100" dir="2700000" algn="tl">
                  <a:srgbClr val="000000">
                    <a:alpha val="43137"/>
                  </a:srgbClr>
                </a:outerShdw>
              </a:effectLst>
              <a:latin typeface="Gill Sans MT" pitchFamily="34" charset="0"/>
            </a:endParaRPr>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31640" y="2420888"/>
            <a:ext cx="2016224" cy="4185728"/>
          </a:xfrm>
          <a:prstGeom prst="rect">
            <a:avLst/>
          </a:prstGeom>
        </p:spPr>
      </p:pic>
      <p:pic>
        <p:nvPicPr>
          <p:cNvPr id="13" name="Immagin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9078" y="2322618"/>
            <a:ext cx="4259386" cy="2834574"/>
          </a:xfrm>
          <a:prstGeom prst="rect">
            <a:avLst/>
          </a:prstGeom>
        </p:spPr>
      </p:pic>
    </p:spTree>
    <p:extLst>
      <p:ext uri="{BB962C8B-B14F-4D97-AF65-F5344CB8AC3E}">
        <p14:creationId xmlns:p14="http://schemas.microsoft.com/office/powerpoint/2010/main" val="1027209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style.rotation</p:attrName>
                                        </p:attrNameLst>
                                      </p:cBhvr>
                                      <p:tavLst>
                                        <p:tav tm="0">
                                          <p:val>
                                            <p:fltVal val="90"/>
                                          </p:val>
                                        </p:tav>
                                        <p:tav tm="100000">
                                          <p:val>
                                            <p:fltVal val="0"/>
                                          </p:val>
                                        </p:tav>
                                      </p:tavLst>
                                    </p:anim>
                                    <p:animEffect transition="in" filter="fade">
                                      <p:cBhvr>
                                        <p:cTn id="22"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4" name="Ovale 3"/>
          <p:cNvSpPr/>
          <p:nvPr/>
        </p:nvSpPr>
        <p:spPr>
          <a:xfrm>
            <a:off x="1763688" y="1052736"/>
            <a:ext cx="6696744" cy="108012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1994: </a:t>
            </a:r>
            <a:r>
              <a:rPr lang="it-IT" sz="2800" b="1" dirty="0" err="1" smtClean="0">
                <a:effectLst>
                  <a:outerShdw blurRad="38100" dist="38100" dir="2700000" algn="tl">
                    <a:srgbClr val="000000">
                      <a:alpha val="43137"/>
                    </a:srgbClr>
                  </a:outerShdw>
                </a:effectLst>
                <a:latin typeface="Gill Sans MT" pitchFamily="34" charset="0"/>
              </a:rPr>
              <a:t>Ferran</a:t>
            </a:r>
            <a:r>
              <a:rPr lang="it-IT" sz="2800" b="1" dirty="0" smtClean="0">
                <a:effectLst>
                  <a:outerShdw blurRad="38100" dist="38100" dir="2700000" algn="tl">
                    <a:srgbClr val="000000">
                      <a:alpha val="43137"/>
                    </a:srgbClr>
                  </a:outerShdw>
                </a:effectLst>
                <a:latin typeface="Gill Sans MT" pitchFamily="34" charset="0"/>
              </a:rPr>
              <a:t> Adrià </a:t>
            </a:r>
          </a:p>
          <a:p>
            <a:pPr algn="ctr"/>
            <a:r>
              <a:rPr lang="it-IT" sz="2800" b="1" dirty="0" smtClean="0">
                <a:effectLst>
                  <a:outerShdw blurRad="38100" dist="38100" dir="2700000" algn="tl">
                    <a:srgbClr val="000000">
                      <a:alpha val="43137"/>
                    </a:srgbClr>
                  </a:outerShdw>
                </a:effectLst>
                <a:latin typeface="Gill Sans MT" pitchFamily="34" charset="0"/>
              </a:rPr>
              <a:t>si chiede</a:t>
            </a:r>
            <a:endParaRPr lang="it-IT" sz="2800" b="1" dirty="0">
              <a:effectLst>
                <a:outerShdw blurRad="38100" dist="38100" dir="2700000" algn="tl">
                  <a:srgbClr val="000000">
                    <a:alpha val="43137"/>
                  </a:srgbClr>
                </a:outerShdw>
              </a:effectLst>
              <a:latin typeface="Gill Sans MT" pitchFamily="34" charset="0"/>
            </a:endParaRPr>
          </a:p>
        </p:txBody>
      </p:sp>
      <p:sp>
        <p:nvSpPr>
          <p:cNvPr id="5" name="Rettangolo arrotondato 4"/>
          <p:cNvSpPr/>
          <p:nvPr/>
        </p:nvSpPr>
        <p:spPr>
          <a:xfrm>
            <a:off x="3851920" y="2492896"/>
            <a:ext cx="2484276" cy="1368152"/>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COSA</a:t>
            </a:r>
          </a:p>
          <a:p>
            <a:pPr algn="ctr"/>
            <a:r>
              <a:rPr lang="it-IT" sz="2800" b="1" dirty="0" smtClean="0">
                <a:effectLst>
                  <a:outerShdw blurRad="38100" dist="38100" dir="2700000" algn="tl">
                    <a:srgbClr val="000000">
                      <a:alpha val="43137"/>
                    </a:srgbClr>
                  </a:outerShdw>
                </a:effectLst>
                <a:latin typeface="Gill Sans MT" pitchFamily="34" charset="0"/>
              </a:rPr>
              <a:t>SUCCEDE</a:t>
            </a:r>
          </a:p>
          <a:p>
            <a:pPr algn="ctr"/>
            <a:r>
              <a:rPr lang="it-IT" sz="2800" b="1" dirty="0" smtClean="0">
                <a:effectLst>
                  <a:outerShdw blurRad="38100" dist="38100" dir="2700000" algn="tl">
                    <a:srgbClr val="000000">
                      <a:alpha val="43137"/>
                    </a:srgbClr>
                  </a:outerShdw>
                </a:effectLst>
                <a:latin typeface="Gill Sans MT" pitchFamily="34" charset="0"/>
              </a:rPr>
              <a:t>SE</a:t>
            </a:r>
          </a:p>
        </p:txBody>
      </p:sp>
      <p:sp>
        <p:nvSpPr>
          <p:cNvPr id="8" name="Rettangolo arrotondato 7"/>
          <p:cNvSpPr/>
          <p:nvPr/>
        </p:nvSpPr>
        <p:spPr>
          <a:xfrm>
            <a:off x="2555776" y="4149080"/>
            <a:ext cx="5616624" cy="86409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effectLst>
                  <a:outerShdw blurRad="38100" dist="38100" dir="2700000" algn="tl">
                    <a:srgbClr val="000000">
                      <a:alpha val="43137"/>
                    </a:srgbClr>
                  </a:outerShdw>
                </a:effectLst>
                <a:latin typeface="Gill Sans MT" pitchFamily="34" charset="0"/>
              </a:rPr>
              <a:t>METTO NEL SIFONE </a:t>
            </a:r>
          </a:p>
          <a:p>
            <a:pPr algn="ctr"/>
            <a:r>
              <a:rPr lang="en-US" sz="2800" b="1" dirty="0" smtClean="0">
                <a:effectLst>
                  <a:outerShdw blurRad="38100" dist="38100" dir="2700000" algn="tl">
                    <a:srgbClr val="000000">
                      <a:alpha val="43137"/>
                    </a:srgbClr>
                  </a:outerShdw>
                </a:effectLst>
                <a:latin typeface="Gill Sans MT" pitchFamily="34" charset="0"/>
              </a:rPr>
              <a:t>LA GELATINA?</a:t>
            </a:r>
            <a:endParaRPr lang="en-US" sz="2800" b="1" dirty="0">
              <a:effectLst>
                <a:outerShdw blurRad="38100" dist="38100" dir="2700000" algn="tl">
                  <a:srgbClr val="000000">
                    <a:alpha val="43137"/>
                  </a:srgbClr>
                </a:outerShdw>
              </a:effectLst>
              <a:latin typeface="Gill Sans MT" pitchFamily="34" charset="0"/>
            </a:endParaRPr>
          </a:p>
        </p:txBody>
      </p:sp>
    </p:spTree>
    <p:extLst>
      <p:ext uri="{BB962C8B-B14F-4D97-AF65-F5344CB8AC3E}">
        <p14:creationId xmlns:p14="http://schemas.microsoft.com/office/powerpoint/2010/main" val="216810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1000" fill="hold"/>
                                        <p:tgtEl>
                                          <p:spTgt spid="5"/>
                                        </p:tgtEl>
                                        <p:attrNameLst>
                                          <p:attrName>ppt_w</p:attrName>
                                        </p:attrNameLst>
                                      </p:cBhvr>
                                      <p:tavLst>
                                        <p:tav tm="0">
                                          <p:val>
                                            <p:fltVal val="0"/>
                                          </p:val>
                                        </p:tav>
                                        <p:tav tm="100000">
                                          <p:val>
                                            <p:strVal val="#ppt_w"/>
                                          </p:val>
                                        </p:tav>
                                      </p:tavLst>
                                    </p:anim>
                                    <p:anim calcmode="lin" valueType="num">
                                      <p:cBhvr>
                                        <p:cTn id="15" dur="1000" fill="hold"/>
                                        <p:tgtEl>
                                          <p:spTgt spid="5"/>
                                        </p:tgtEl>
                                        <p:attrNameLst>
                                          <p:attrName>ppt_h</p:attrName>
                                        </p:attrNameLst>
                                      </p:cBhvr>
                                      <p:tavLst>
                                        <p:tav tm="0">
                                          <p:val>
                                            <p:fltVal val="0"/>
                                          </p:val>
                                        </p:tav>
                                        <p:tav tm="100000">
                                          <p:val>
                                            <p:strVal val="#ppt_h"/>
                                          </p:val>
                                        </p:tav>
                                      </p:tavLst>
                                    </p:anim>
                                    <p:anim calcmode="lin" valueType="num">
                                      <p:cBhvr>
                                        <p:cTn id="16" dur="1000" fill="hold"/>
                                        <p:tgtEl>
                                          <p:spTgt spid="5"/>
                                        </p:tgtEl>
                                        <p:attrNameLst>
                                          <p:attrName>style.rotation</p:attrName>
                                        </p:attrNameLst>
                                      </p:cBhvr>
                                      <p:tavLst>
                                        <p:tav tm="0">
                                          <p:val>
                                            <p:fltVal val="90"/>
                                          </p:val>
                                        </p:tav>
                                        <p:tav tm="100000">
                                          <p:val>
                                            <p:fltVal val="0"/>
                                          </p:val>
                                        </p:tav>
                                      </p:tavLst>
                                    </p:anim>
                                    <p:animEffect transition="in" filter="fade">
                                      <p:cBhvr>
                                        <p:cTn id="17" dur="10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32" presetClass="emph" presetSubtype="0" fill="hold" grpId="1" nodeType="clickEffect">
                                  <p:stCondLst>
                                    <p:cond delay="0"/>
                                  </p:stCondLst>
                                  <p:childTnLst>
                                    <p:animRot by="120000">
                                      <p:cBhvr>
                                        <p:cTn id="21" dur="100" fill="hold">
                                          <p:stCondLst>
                                            <p:cond delay="0"/>
                                          </p:stCondLst>
                                        </p:cTn>
                                        <p:tgtEl>
                                          <p:spTgt spid="5"/>
                                        </p:tgtEl>
                                        <p:attrNameLst>
                                          <p:attrName>r</p:attrName>
                                        </p:attrNameLst>
                                      </p:cBhvr>
                                    </p:animRot>
                                    <p:animRot by="-240000">
                                      <p:cBhvr>
                                        <p:cTn id="22" dur="200" fill="hold">
                                          <p:stCondLst>
                                            <p:cond delay="200"/>
                                          </p:stCondLst>
                                        </p:cTn>
                                        <p:tgtEl>
                                          <p:spTgt spid="5"/>
                                        </p:tgtEl>
                                        <p:attrNameLst>
                                          <p:attrName>r</p:attrName>
                                        </p:attrNameLst>
                                      </p:cBhvr>
                                    </p:animRot>
                                    <p:animRot by="240000">
                                      <p:cBhvr>
                                        <p:cTn id="23" dur="200" fill="hold">
                                          <p:stCondLst>
                                            <p:cond delay="400"/>
                                          </p:stCondLst>
                                        </p:cTn>
                                        <p:tgtEl>
                                          <p:spTgt spid="5"/>
                                        </p:tgtEl>
                                        <p:attrNameLst>
                                          <p:attrName>r</p:attrName>
                                        </p:attrNameLst>
                                      </p:cBhvr>
                                    </p:animRot>
                                    <p:animRot by="-240000">
                                      <p:cBhvr>
                                        <p:cTn id="24" dur="200" fill="hold">
                                          <p:stCondLst>
                                            <p:cond delay="600"/>
                                          </p:stCondLst>
                                        </p:cTn>
                                        <p:tgtEl>
                                          <p:spTgt spid="5"/>
                                        </p:tgtEl>
                                        <p:attrNameLst>
                                          <p:attrName>r</p:attrName>
                                        </p:attrNameLst>
                                      </p:cBhvr>
                                    </p:animRot>
                                    <p:animRot by="120000">
                                      <p:cBhvr>
                                        <p:cTn id="25" dur="200" fill="hold">
                                          <p:stCondLst>
                                            <p:cond delay="800"/>
                                          </p:stCondLst>
                                        </p:cTn>
                                        <p:tgtEl>
                                          <p:spTgt spid="5"/>
                                        </p:tgtEl>
                                        <p:attrNameLst>
                                          <p:attrName>r</p:attrName>
                                        </p:attrNameLst>
                                      </p:cBhvr>
                                    </p:animRo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1000" fill="hold"/>
                                        <p:tgtEl>
                                          <p:spTgt spid="8"/>
                                        </p:tgtEl>
                                        <p:attrNameLst>
                                          <p:attrName>ppt_w</p:attrName>
                                        </p:attrNameLst>
                                      </p:cBhvr>
                                      <p:tavLst>
                                        <p:tav tm="0">
                                          <p:val>
                                            <p:fltVal val="0"/>
                                          </p:val>
                                        </p:tav>
                                        <p:tav tm="100000">
                                          <p:val>
                                            <p:strVal val="#ppt_w"/>
                                          </p:val>
                                        </p:tav>
                                      </p:tavLst>
                                    </p:anim>
                                    <p:anim calcmode="lin" valueType="num">
                                      <p:cBhvr>
                                        <p:cTn id="31" dur="1000" fill="hold"/>
                                        <p:tgtEl>
                                          <p:spTgt spid="8"/>
                                        </p:tgtEl>
                                        <p:attrNameLst>
                                          <p:attrName>ppt_h</p:attrName>
                                        </p:attrNameLst>
                                      </p:cBhvr>
                                      <p:tavLst>
                                        <p:tav tm="0">
                                          <p:val>
                                            <p:fltVal val="0"/>
                                          </p:val>
                                        </p:tav>
                                        <p:tav tm="100000">
                                          <p:val>
                                            <p:strVal val="#ppt_h"/>
                                          </p:val>
                                        </p:tav>
                                      </p:tavLst>
                                    </p:anim>
                                    <p:anim calcmode="lin" valueType="num">
                                      <p:cBhvr>
                                        <p:cTn id="32" dur="1000" fill="hold"/>
                                        <p:tgtEl>
                                          <p:spTgt spid="8"/>
                                        </p:tgtEl>
                                        <p:attrNameLst>
                                          <p:attrName>style.rotation</p:attrName>
                                        </p:attrNameLst>
                                      </p:cBhvr>
                                      <p:tavLst>
                                        <p:tav tm="0">
                                          <p:val>
                                            <p:fltVal val="90"/>
                                          </p:val>
                                        </p:tav>
                                        <p:tav tm="100000">
                                          <p:val>
                                            <p:fltVal val="0"/>
                                          </p:val>
                                        </p:tav>
                                      </p:tavLst>
                                    </p:anim>
                                    <p:animEffect transition="in" filter="fade">
                                      <p:cBhvr>
                                        <p:cTn id="33"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4" name="Ovale 3"/>
          <p:cNvSpPr/>
          <p:nvPr/>
        </p:nvSpPr>
        <p:spPr>
          <a:xfrm>
            <a:off x="72008" y="4653136"/>
            <a:ext cx="4283968" cy="1296144"/>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LA RIVOLUZIONE !</a:t>
            </a:r>
            <a:endParaRPr lang="it-IT" sz="2800" b="1" dirty="0">
              <a:effectLst>
                <a:outerShdw blurRad="38100" dist="38100" dir="2700000" algn="tl">
                  <a:srgbClr val="000000">
                    <a:alpha val="43137"/>
                  </a:srgbClr>
                </a:outerShdw>
              </a:effectLst>
              <a:latin typeface="Gill Sans MT" pitchFamily="34" charset="0"/>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24744"/>
            <a:ext cx="9144000" cy="3177540"/>
          </a:xfrm>
          <a:prstGeom prst="rect">
            <a:avLst/>
          </a:prstGeom>
        </p:spPr>
      </p:pic>
    </p:spTree>
    <p:extLst>
      <p:ext uri="{BB962C8B-B14F-4D97-AF65-F5344CB8AC3E}">
        <p14:creationId xmlns:p14="http://schemas.microsoft.com/office/powerpoint/2010/main" val="3007361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7" presetClass="emph" presetSubtype="0" fill="remove" grpId="1" nodeType="clickEffect">
                                  <p:stCondLst>
                                    <p:cond delay="0"/>
                                  </p:stCondLst>
                                  <p:childTnLst>
                                    <p:animClr clrSpc="rgb" dir="cw">
                                      <p:cBhvr override="childStyle">
                                        <p:cTn id="21" dur="250" autoRev="1" fill="remove"/>
                                        <p:tgtEl>
                                          <p:spTgt spid="4"/>
                                        </p:tgtEl>
                                        <p:attrNameLst>
                                          <p:attrName>style.color</p:attrName>
                                        </p:attrNameLst>
                                      </p:cBhvr>
                                      <p:to>
                                        <a:schemeClr val="bg1"/>
                                      </p:to>
                                    </p:animClr>
                                    <p:animClr clrSpc="rgb" dir="cw">
                                      <p:cBhvr>
                                        <p:cTn id="22" dur="250" autoRev="1" fill="remove"/>
                                        <p:tgtEl>
                                          <p:spTgt spid="4"/>
                                        </p:tgtEl>
                                        <p:attrNameLst>
                                          <p:attrName>fillcolor</p:attrName>
                                        </p:attrNameLst>
                                      </p:cBhvr>
                                      <p:to>
                                        <a:schemeClr val="bg1"/>
                                      </p:to>
                                    </p:animClr>
                                    <p:set>
                                      <p:cBhvr>
                                        <p:cTn id="23" dur="250" autoRev="1" fill="remove"/>
                                        <p:tgtEl>
                                          <p:spTgt spid="4"/>
                                        </p:tgtEl>
                                        <p:attrNameLst>
                                          <p:attrName>fill.type</p:attrName>
                                        </p:attrNameLst>
                                      </p:cBhvr>
                                      <p:to>
                                        <p:strVal val="solid"/>
                                      </p:to>
                                    </p:set>
                                    <p:set>
                                      <p:cBhvr>
                                        <p:cTn id="24" dur="250" autoRev="1" fill="remove"/>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4" name="Ovale 3"/>
          <p:cNvSpPr/>
          <p:nvPr/>
        </p:nvSpPr>
        <p:spPr>
          <a:xfrm>
            <a:off x="395536" y="980728"/>
            <a:ext cx="5904656" cy="108012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«La </a:t>
            </a:r>
            <a:r>
              <a:rPr lang="it-IT" sz="2800" b="1" dirty="0">
                <a:effectLst>
                  <a:outerShdw blurRad="38100" dist="38100" dir="2700000" algn="tl">
                    <a:srgbClr val="000000">
                      <a:alpha val="43137"/>
                    </a:srgbClr>
                  </a:outerShdw>
                </a:effectLst>
                <a:latin typeface="Gill Sans MT" pitchFamily="34" charset="0"/>
              </a:rPr>
              <a:t>C</a:t>
            </a:r>
            <a:r>
              <a:rPr lang="it-IT" sz="2800" b="1" dirty="0" smtClean="0">
                <a:effectLst>
                  <a:outerShdw blurRad="38100" dist="38100" dir="2700000" algn="tl">
                    <a:srgbClr val="000000">
                      <a:alpha val="43137"/>
                    </a:srgbClr>
                  </a:outerShdw>
                </a:effectLst>
                <a:latin typeface="Gill Sans MT" pitchFamily="34" charset="0"/>
              </a:rPr>
              <a:t>ucina Destrutturata»</a:t>
            </a:r>
            <a:endParaRPr lang="it-IT" sz="2800" b="1" dirty="0">
              <a:effectLst>
                <a:outerShdw blurRad="38100" dist="38100" dir="2700000" algn="tl">
                  <a:srgbClr val="000000">
                    <a:alpha val="43137"/>
                  </a:srgbClr>
                </a:outerShdw>
              </a:effectLst>
              <a:latin typeface="Gill Sans MT" pitchFamily="34" charset="0"/>
            </a:endParaRPr>
          </a:p>
        </p:txBody>
      </p:sp>
      <p:sp>
        <p:nvSpPr>
          <p:cNvPr id="8" name="Rettangolo arrotondato 7"/>
          <p:cNvSpPr/>
          <p:nvPr/>
        </p:nvSpPr>
        <p:spPr>
          <a:xfrm>
            <a:off x="107504" y="2348880"/>
            <a:ext cx="6552728" cy="2880320"/>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algn="ctr"/>
            <a:endParaRPr lang="en-US" b="1" dirty="0" smtClean="0"/>
          </a:p>
          <a:p>
            <a:pPr algn="ctr"/>
            <a:r>
              <a:rPr lang="en-US" sz="2800" i="1" dirty="0" smtClean="0">
                <a:latin typeface="Gill Sans MT" pitchFamily="34" charset="0"/>
              </a:rPr>
              <a:t>1997</a:t>
            </a:r>
          </a:p>
          <a:p>
            <a:pPr algn="ctr"/>
            <a:r>
              <a:rPr lang="en-US" sz="2800" i="1" dirty="0" smtClean="0">
                <a:latin typeface="Gill Sans MT" pitchFamily="34" charset="0"/>
              </a:rPr>
              <a:t> “Se </a:t>
            </a:r>
            <a:r>
              <a:rPr lang="en-US" sz="2800" i="1" dirty="0" err="1" smtClean="0">
                <a:latin typeface="Gill Sans MT" pitchFamily="34" charset="0"/>
              </a:rPr>
              <a:t>arriviamo</a:t>
            </a:r>
            <a:r>
              <a:rPr lang="en-US" sz="2800" i="1" dirty="0" smtClean="0">
                <a:latin typeface="Gill Sans MT" pitchFamily="34" charset="0"/>
              </a:rPr>
              <a:t> a </a:t>
            </a:r>
            <a:r>
              <a:rPr lang="en-US" sz="2800" i="1" dirty="0" err="1" smtClean="0">
                <a:latin typeface="Gill Sans MT" pitchFamily="34" charset="0"/>
              </a:rPr>
              <a:t>produrre</a:t>
            </a:r>
            <a:r>
              <a:rPr lang="en-US" sz="2800" i="1" dirty="0" smtClean="0">
                <a:latin typeface="Gill Sans MT" pitchFamily="34" charset="0"/>
              </a:rPr>
              <a:t> </a:t>
            </a:r>
            <a:r>
              <a:rPr lang="en-US" sz="2800" i="1" dirty="0" err="1" smtClean="0">
                <a:latin typeface="Gill Sans MT" pitchFamily="34" charset="0"/>
              </a:rPr>
              <a:t>una</a:t>
            </a:r>
            <a:r>
              <a:rPr lang="en-US" sz="2800" i="1" dirty="0" smtClean="0">
                <a:latin typeface="Gill Sans MT" pitchFamily="34" charset="0"/>
              </a:rPr>
              <a:t> </a:t>
            </a:r>
            <a:r>
              <a:rPr lang="en-US" sz="2800" i="1" dirty="0" err="1" smtClean="0">
                <a:latin typeface="Gill Sans MT" pitchFamily="34" charset="0"/>
              </a:rPr>
              <a:t>collaborazione</a:t>
            </a:r>
            <a:r>
              <a:rPr lang="en-US" sz="2800" i="1" dirty="0" smtClean="0">
                <a:latin typeface="Gill Sans MT" pitchFamily="34" charset="0"/>
              </a:rPr>
              <a:t> </a:t>
            </a:r>
            <a:r>
              <a:rPr lang="en-US" sz="2800" i="1" dirty="0" err="1" smtClean="0">
                <a:latin typeface="Gill Sans MT" pitchFamily="34" charset="0"/>
              </a:rPr>
              <a:t>tra</a:t>
            </a:r>
            <a:r>
              <a:rPr lang="en-US" sz="2800" i="1" dirty="0" smtClean="0">
                <a:latin typeface="Gill Sans MT" pitchFamily="34" charset="0"/>
              </a:rPr>
              <a:t> </a:t>
            </a:r>
            <a:r>
              <a:rPr lang="en-US" sz="2800" i="1" dirty="0" err="1" smtClean="0">
                <a:latin typeface="Gill Sans MT" pitchFamily="34" charset="0"/>
              </a:rPr>
              <a:t>cuochi</a:t>
            </a:r>
            <a:r>
              <a:rPr lang="en-US" sz="2800" i="1" dirty="0" smtClean="0">
                <a:latin typeface="Gill Sans MT" pitchFamily="34" charset="0"/>
              </a:rPr>
              <a:t>, </a:t>
            </a:r>
            <a:r>
              <a:rPr lang="en-US" sz="2800" i="1" dirty="0" err="1" smtClean="0">
                <a:latin typeface="Gill Sans MT" pitchFamily="34" charset="0"/>
              </a:rPr>
              <a:t>fisici</a:t>
            </a:r>
            <a:r>
              <a:rPr lang="en-US" sz="2800" i="1" dirty="0" smtClean="0">
                <a:latin typeface="Gill Sans MT" pitchFamily="34" charset="0"/>
              </a:rPr>
              <a:t> e </a:t>
            </a:r>
            <a:r>
              <a:rPr lang="en-US" sz="2800" i="1" dirty="0" err="1" smtClean="0">
                <a:latin typeface="Gill Sans MT" pitchFamily="34" charset="0"/>
              </a:rPr>
              <a:t>chimici</a:t>
            </a:r>
            <a:r>
              <a:rPr lang="en-US" sz="2800" i="1" dirty="0" smtClean="0">
                <a:latin typeface="Gill Sans MT" pitchFamily="34" charset="0"/>
              </a:rPr>
              <a:t> </a:t>
            </a:r>
            <a:r>
              <a:rPr lang="en-US" sz="2800" i="1" dirty="0" err="1" smtClean="0">
                <a:latin typeface="Gill Sans MT" pitchFamily="34" charset="0"/>
              </a:rPr>
              <a:t>specializzati</a:t>
            </a:r>
            <a:r>
              <a:rPr lang="en-US" sz="2800" i="1" dirty="0" smtClean="0">
                <a:latin typeface="Gill Sans MT" pitchFamily="34" charset="0"/>
              </a:rPr>
              <a:t> in </a:t>
            </a:r>
            <a:r>
              <a:rPr lang="en-US" sz="2800" i="1" dirty="0" err="1" smtClean="0">
                <a:latin typeface="Gill Sans MT" pitchFamily="34" charset="0"/>
              </a:rPr>
              <a:t>questo</a:t>
            </a:r>
            <a:r>
              <a:rPr lang="en-US" sz="2800" i="1" dirty="0" smtClean="0">
                <a:latin typeface="Gill Sans MT" pitchFamily="34" charset="0"/>
              </a:rPr>
              <a:t> campo, le </a:t>
            </a:r>
            <a:r>
              <a:rPr lang="en-US" sz="2800" i="1" dirty="0" err="1" smtClean="0">
                <a:latin typeface="Gill Sans MT" pitchFamily="34" charset="0"/>
              </a:rPr>
              <a:t>porte</a:t>
            </a:r>
            <a:r>
              <a:rPr lang="en-US" sz="2800" i="1" dirty="0" smtClean="0">
                <a:latin typeface="Gill Sans MT" pitchFamily="34" charset="0"/>
              </a:rPr>
              <a:t> </a:t>
            </a:r>
            <a:r>
              <a:rPr lang="en-US" sz="2800" i="1" dirty="0" err="1" smtClean="0">
                <a:latin typeface="Gill Sans MT" pitchFamily="34" charset="0"/>
              </a:rPr>
              <a:t>che</a:t>
            </a:r>
            <a:r>
              <a:rPr lang="en-US" sz="2800" i="1" dirty="0" smtClean="0">
                <a:latin typeface="Gill Sans MT" pitchFamily="34" charset="0"/>
              </a:rPr>
              <a:t> </a:t>
            </a:r>
            <a:r>
              <a:rPr lang="en-US" sz="2800" i="1" dirty="0" err="1" smtClean="0">
                <a:latin typeface="Gill Sans MT" pitchFamily="34" charset="0"/>
              </a:rPr>
              <a:t>si</a:t>
            </a:r>
            <a:r>
              <a:rPr lang="en-US" sz="2800" i="1" dirty="0" smtClean="0">
                <a:latin typeface="Gill Sans MT" pitchFamily="34" charset="0"/>
              </a:rPr>
              <a:t> </a:t>
            </a:r>
            <a:r>
              <a:rPr lang="en-US" sz="2800" i="1" dirty="0" err="1" smtClean="0">
                <a:latin typeface="Gill Sans MT" pitchFamily="34" charset="0"/>
              </a:rPr>
              <a:t>aprono</a:t>
            </a:r>
            <a:r>
              <a:rPr lang="en-US" sz="2800" i="1" dirty="0" smtClean="0">
                <a:latin typeface="Gill Sans MT" pitchFamily="34" charset="0"/>
              </a:rPr>
              <a:t> </a:t>
            </a:r>
            <a:r>
              <a:rPr lang="en-US" sz="2800" i="1" dirty="0" err="1" smtClean="0">
                <a:latin typeface="Gill Sans MT" pitchFamily="34" charset="0"/>
              </a:rPr>
              <a:t>all’evoluzione</a:t>
            </a:r>
            <a:r>
              <a:rPr lang="en-US" sz="2800" i="1" dirty="0" smtClean="0">
                <a:latin typeface="Gill Sans MT" pitchFamily="34" charset="0"/>
              </a:rPr>
              <a:t> </a:t>
            </a:r>
            <a:r>
              <a:rPr lang="en-US" sz="2800" i="1" dirty="0" err="1" smtClean="0">
                <a:latin typeface="Gill Sans MT" pitchFamily="34" charset="0"/>
              </a:rPr>
              <a:t>dell’arte</a:t>
            </a:r>
            <a:r>
              <a:rPr lang="en-US" sz="2800" i="1" dirty="0" smtClean="0">
                <a:latin typeface="Gill Sans MT" pitchFamily="34" charset="0"/>
              </a:rPr>
              <a:t> </a:t>
            </a:r>
            <a:r>
              <a:rPr lang="en-US" sz="2800" i="1" dirty="0" err="1" smtClean="0">
                <a:latin typeface="Gill Sans MT" pitchFamily="34" charset="0"/>
              </a:rPr>
              <a:t>culinaria</a:t>
            </a:r>
            <a:r>
              <a:rPr lang="en-US" sz="2800" i="1" dirty="0" smtClean="0">
                <a:latin typeface="Gill Sans MT" pitchFamily="34" charset="0"/>
              </a:rPr>
              <a:t> </a:t>
            </a:r>
            <a:r>
              <a:rPr lang="en-US" sz="2800" i="1" dirty="0" err="1" smtClean="0">
                <a:latin typeface="Gill Sans MT" pitchFamily="34" charset="0"/>
              </a:rPr>
              <a:t>sono</a:t>
            </a:r>
            <a:r>
              <a:rPr lang="en-US" sz="2800" i="1" dirty="0" smtClean="0">
                <a:latin typeface="Gill Sans MT" pitchFamily="34" charset="0"/>
              </a:rPr>
              <a:t> infinite” </a:t>
            </a:r>
          </a:p>
          <a:p>
            <a:pPr algn="ctr"/>
            <a:endParaRPr lang="en-US" i="1" dirty="0" smtClean="0"/>
          </a:p>
          <a:p>
            <a:pPr algn="ctr"/>
            <a:endParaRPr lang="en-US" b="1" dirty="0">
              <a:effectLst>
                <a:outerShdw blurRad="38100" dist="38100" dir="2700000" algn="tl">
                  <a:srgbClr val="000000">
                    <a:alpha val="43137"/>
                  </a:srgbClr>
                </a:outerShdw>
              </a:effectLst>
            </a:endParaRPr>
          </a:p>
        </p:txBody>
      </p:sp>
      <p:pic>
        <p:nvPicPr>
          <p:cNvPr id="7" name="Immagin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66989" y="620688"/>
            <a:ext cx="2269507" cy="3369727"/>
          </a:xfrm>
          <a:prstGeom prst="rect">
            <a:avLst/>
          </a:prstGeom>
        </p:spPr>
      </p:pic>
    </p:spTree>
    <p:extLst>
      <p:ext uri="{BB962C8B-B14F-4D97-AF65-F5344CB8AC3E}">
        <p14:creationId xmlns:p14="http://schemas.microsoft.com/office/powerpoint/2010/main" val="1025548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fltVal val="0"/>
                                          </p:val>
                                        </p:tav>
                                        <p:tav tm="100000">
                                          <p:val>
                                            <p:strVal val="#ppt_w"/>
                                          </p:val>
                                        </p:tav>
                                      </p:tavLst>
                                    </p:anim>
                                    <p:anim calcmode="lin" valueType="num">
                                      <p:cBhvr>
                                        <p:cTn id="15" dur="1000" fill="hold"/>
                                        <p:tgtEl>
                                          <p:spTgt spid="8"/>
                                        </p:tgtEl>
                                        <p:attrNameLst>
                                          <p:attrName>ppt_h</p:attrName>
                                        </p:attrNameLst>
                                      </p:cBhvr>
                                      <p:tavLst>
                                        <p:tav tm="0">
                                          <p:val>
                                            <p:fltVal val="0"/>
                                          </p:val>
                                        </p:tav>
                                        <p:tav tm="100000">
                                          <p:val>
                                            <p:strVal val="#ppt_h"/>
                                          </p:val>
                                        </p:tav>
                                      </p:tavLst>
                                    </p:anim>
                                    <p:anim calcmode="lin" valueType="num">
                                      <p:cBhvr>
                                        <p:cTn id="16" dur="1000" fill="hold"/>
                                        <p:tgtEl>
                                          <p:spTgt spid="8"/>
                                        </p:tgtEl>
                                        <p:attrNameLst>
                                          <p:attrName>style.rotation</p:attrName>
                                        </p:attrNameLst>
                                      </p:cBhvr>
                                      <p:tavLst>
                                        <p:tav tm="0">
                                          <p:val>
                                            <p:fltVal val="90"/>
                                          </p:val>
                                        </p:tav>
                                        <p:tav tm="100000">
                                          <p:val>
                                            <p:fltVal val="0"/>
                                          </p:val>
                                        </p:tav>
                                      </p:tavLst>
                                    </p:anim>
                                    <p:animEffect transition="in" filter="fade">
                                      <p:cBhvr>
                                        <p:cTn id="17" dur="1000"/>
                                        <p:tgtEl>
                                          <p:spTgt spid="8"/>
                                        </p:tgtEl>
                                      </p:cBhvr>
                                    </p:animEffect>
                                  </p:childTnLst>
                                </p:cTn>
                              </p:par>
                              <p:par>
                                <p:cTn id="18" presetID="31" presetClass="entr" presetSubtype="0" fill="hold" nodeType="with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1000" fill="hold"/>
                                        <p:tgtEl>
                                          <p:spTgt spid="7"/>
                                        </p:tgtEl>
                                        <p:attrNameLst>
                                          <p:attrName>ppt_w</p:attrName>
                                        </p:attrNameLst>
                                      </p:cBhvr>
                                      <p:tavLst>
                                        <p:tav tm="0">
                                          <p:val>
                                            <p:fltVal val="0"/>
                                          </p:val>
                                        </p:tav>
                                        <p:tav tm="100000">
                                          <p:val>
                                            <p:strVal val="#ppt_w"/>
                                          </p:val>
                                        </p:tav>
                                      </p:tavLst>
                                    </p:anim>
                                    <p:anim calcmode="lin" valueType="num">
                                      <p:cBhvr>
                                        <p:cTn id="21" dur="1000" fill="hold"/>
                                        <p:tgtEl>
                                          <p:spTgt spid="7"/>
                                        </p:tgtEl>
                                        <p:attrNameLst>
                                          <p:attrName>ppt_h</p:attrName>
                                        </p:attrNameLst>
                                      </p:cBhvr>
                                      <p:tavLst>
                                        <p:tav tm="0">
                                          <p:val>
                                            <p:fltVal val="0"/>
                                          </p:val>
                                        </p:tav>
                                        <p:tav tm="100000">
                                          <p:val>
                                            <p:strVal val="#ppt_h"/>
                                          </p:val>
                                        </p:tav>
                                      </p:tavLst>
                                    </p:anim>
                                    <p:anim calcmode="lin" valueType="num">
                                      <p:cBhvr>
                                        <p:cTn id="22" dur="1000" fill="hold"/>
                                        <p:tgtEl>
                                          <p:spTgt spid="7"/>
                                        </p:tgtEl>
                                        <p:attrNameLst>
                                          <p:attrName>style.rotation</p:attrName>
                                        </p:attrNameLst>
                                      </p:cBhvr>
                                      <p:tavLst>
                                        <p:tav tm="0">
                                          <p:val>
                                            <p:fltVal val="90"/>
                                          </p:val>
                                        </p:tav>
                                        <p:tav tm="100000">
                                          <p:val>
                                            <p:fltVal val="0"/>
                                          </p:val>
                                        </p:tav>
                                      </p:tavLst>
                                    </p:anim>
                                    <p:animEffect transition="in" filter="fade">
                                      <p:cBhvr>
                                        <p:cTn id="23"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4" name="Ovale 3"/>
          <p:cNvSpPr/>
          <p:nvPr/>
        </p:nvSpPr>
        <p:spPr>
          <a:xfrm>
            <a:off x="539552" y="908720"/>
            <a:ext cx="8208912" cy="108012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err="1" smtClean="0">
                <a:effectLst>
                  <a:outerShdw blurRad="38100" dist="38100" dir="2700000" algn="tl">
                    <a:srgbClr val="000000">
                      <a:alpha val="43137"/>
                    </a:srgbClr>
                  </a:outerShdw>
                </a:effectLst>
                <a:latin typeface="Gill Sans MT" pitchFamily="34" charset="0"/>
              </a:rPr>
              <a:t>Anni</a:t>
            </a:r>
            <a:r>
              <a:rPr lang="en-US" sz="2800" b="1" dirty="0" smtClean="0">
                <a:effectLst>
                  <a:outerShdw blurRad="38100" dist="38100" dir="2700000" algn="tl">
                    <a:srgbClr val="000000">
                      <a:alpha val="43137"/>
                    </a:srgbClr>
                  </a:outerShdw>
                </a:effectLst>
                <a:latin typeface="Gill Sans MT" pitchFamily="34" charset="0"/>
              </a:rPr>
              <a:t> 2000</a:t>
            </a:r>
          </a:p>
          <a:p>
            <a:pPr algn="ctr"/>
            <a:r>
              <a:rPr lang="en-US" sz="2800" b="1" dirty="0" err="1" smtClean="0">
                <a:effectLst>
                  <a:outerShdw blurRad="38100" dist="38100" dir="2700000" algn="tl">
                    <a:srgbClr val="000000">
                      <a:alpha val="43137"/>
                    </a:srgbClr>
                  </a:outerShdw>
                </a:effectLst>
                <a:latin typeface="Gill Sans MT" pitchFamily="34" charset="0"/>
              </a:rPr>
              <a:t>Collaborazioni</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Cuoco-Scienziato</a:t>
            </a:r>
            <a:endParaRPr lang="it-IT" sz="2800" b="1" dirty="0">
              <a:effectLst>
                <a:outerShdw blurRad="38100" dist="38100" dir="2700000" algn="tl">
                  <a:srgbClr val="000000">
                    <a:alpha val="43137"/>
                  </a:srgbClr>
                </a:outerShdw>
              </a:effectLst>
              <a:latin typeface="Gill Sans MT" pitchFamily="34" charset="0"/>
            </a:endParaRPr>
          </a:p>
        </p:txBody>
      </p:sp>
      <p:pic>
        <p:nvPicPr>
          <p:cNvPr id="1026" name="Picture 2" descr="C:\Users\AA\AppData\Local\Microsoft\Windows\Temporary Internet Files\Content.IE5\SNQ3K2QX\MC900018789[1].wmf"/>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584" y="2204864"/>
            <a:ext cx="1008112" cy="460054"/>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AA\AppData\Local\Microsoft\Windows\Temporary Internet Files\Content.IE5\LLKQXIBK\MC900018839[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83768" y="2204864"/>
            <a:ext cx="1008112" cy="46005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AA\AppData\Local\Microsoft\Windows\Temporary Internet Files\Content.IE5\SNQ3K2QX\MC900018827[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139952" y="2204865"/>
            <a:ext cx="1008112" cy="46005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5" descr="C:\Users\AA\AppData\Local\Microsoft\Windows\Temporary Internet Files\Content.IE5\SNQ3K2QX\MC900018827[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6136" y="2204865"/>
            <a:ext cx="1008112" cy="460054"/>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AA\AppData\Local\Microsoft\Windows\Temporary Internet Files\Content.IE5\LLKQXIBK\MC900018801[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51376" y="2204864"/>
            <a:ext cx="1009056" cy="506495"/>
          </a:xfrm>
          <a:prstGeom prst="rect">
            <a:avLst/>
          </a:prstGeom>
          <a:noFill/>
          <a:extLst>
            <a:ext uri="{909E8E84-426E-40DD-AFC4-6F175D3DCCD1}">
              <a14:hiddenFill xmlns:a14="http://schemas.microsoft.com/office/drawing/2010/main">
                <a:solidFill>
                  <a:srgbClr val="FFFFFF"/>
                </a:solidFill>
              </a14:hiddenFill>
            </a:ext>
          </a:extLst>
        </p:spPr>
      </p:pic>
      <p:pic>
        <p:nvPicPr>
          <p:cNvPr id="5" name="Immagine 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71601" y="2780928"/>
            <a:ext cx="792087" cy="1042725"/>
          </a:xfrm>
          <a:prstGeom prst="rect">
            <a:avLst/>
          </a:prstGeom>
        </p:spPr>
      </p:pic>
      <p:pic>
        <p:nvPicPr>
          <p:cNvPr id="6" name="Immagine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63588" y="3861048"/>
            <a:ext cx="972108" cy="1044929"/>
          </a:xfrm>
          <a:prstGeom prst="rect">
            <a:avLst/>
          </a:prstGeom>
        </p:spPr>
      </p:pic>
      <p:pic>
        <p:nvPicPr>
          <p:cNvPr id="7" name="Immagin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582141" y="2780928"/>
            <a:ext cx="837731" cy="969907"/>
          </a:xfrm>
          <a:prstGeom prst="rect">
            <a:avLst/>
          </a:prstGeom>
        </p:spPr>
      </p:pic>
      <p:pic>
        <p:nvPicPr>
          <p:cNvPr id="9" name="Immagine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49660" y="3861048"/>
            <a:ext cx="942220" cy="1046709"/>
          </a:xfrm>
          <a:prstGeom prst="rect">
            <a:avLst/>
          </a:prstGeom>
        </p:spPr>
      </p:pic>
      <p:pic>
        <p:nvPicPr>
          <p:cNvPr id="11" name="Immagine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139952" y="3899253"/>
            <a:ext cx="1032524" cy="969907"/>
          </a:xfrm>
          <a:prstGeom prst="rect">
            <a:avLst/>
          </a:prstGeom>
        </p:spPr>
      </p:pic>
      <p:pic>
        <p:nvPicPr>
          <p:cNvPr id="12" name="Immagine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78735" y="2775069"/>
            <a:ext cx="725313" cy="1013971"/>
          </a:xfrm>
          <a:prstGeom prst="rect">
            <a:avLst/>
          </a:prstGeom>
        </p:spPr>
      </p:pic>
      <p:pic>
        <p:nvPicPr>
          <p:cNvPr id="13" name="Immagine 12"/>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913174" y="2820721"/>
            <a:ext cx="819066" cy="966645"/>
          </a:xfrm>
          <a:prstGeom prst="rect">
            <a:avLst/>
          </a:prstGeom>
        </p:spPr>
      </p:pic>
      <p:pic>
        <p:nvPicPr>
          <p:cNvPr id="14" name="Immagine 1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940152" y="3861048"/>
            <a:ext cx="795819" cy="990352"/>
          </a:xfrm>
          <a:prstGeom prst="rect">
            <a:avLst/>
          </a:prstGeom>
        </p:spPr>
      </p:pic>
      <p:pic>
        <p:nvPicPr>
          <p:cNvPr id="15" name="Immagine 14"/>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7415943" y="2820721"/>
            <a:ext cx="1116497" cy="930114"/>
          </a:xfrm>
          <a:prstGeom prst="rect">
            <a:avLst/>
          </a:prstGeom>
        </p:spPr>
      </p:pic>
      <p:pic>
        <p:nvPicPr>
          <p:cNvPr id="16" name="Immagine 1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7452320" y="3899253"/>
            <a:ext cx="983014" cy="969907"/>
          </a:xfrm>
          <a:prstGeom prst="rect">
            <a:avLst/>
          </a:prstGeom>
        </p:spPr>
      </p:pic>
    </p:spTree>
    <p:extLst>
      <p:ext uri="{BB962C8B-B14F-4D97-AF65-F5344CB8AC3E}">
        <p14:creationId xmlns:p14="http://schemas.microsoft.com/office/powerpoint/2010/main" val="42076492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45"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2000"/>
                                        <p:tgtEl>
                                          <p:spTgt spid="1026"/>
                                        </p:tgtEl>
                                      </p:cBhvr>
                                    </p:animEffect>
                                    <p:anim calcmode="lin" valueType="num">
                                      <p:cBhvr>
                                        <p:cTn id="16" dur="2000" fill="hold"/>
                                        <p:tgtEl>
                                          <p:spTgt spid="1026"/>
                                        </p:tgtEl>
                                        <p:attrNameLst>
                                          <p:attrName>ppt_w</p:attrName>
                                        </p:attrNameLst>
                                      </p:cBhvr>
                                      <p:tavLst>
                                        <p:tav tm="0" fmla="#ppt_w*sin(2.5*pi*$)">
                                          <p:val>
                                            <p:fltVal val="0"/>
                                          </p:val>
                                        </p:tav>
                                        <p:tav tm="100000">
                                          <p:val>
                                            <p:fltVal val="1"/>
                                          </p:val>
                                        </p:tav>
                                      </p:tavLst>
                                    </p:anim>
                                    <p:anim calcmode="lin" valueType="num">
                                      <p:cBhvr>
                                        <p:cTn id="17" dur="2000" fill="hold"/>
                                        <p:tgtEl>
                                          <p:spTgt spid="1026"/>
                                        </p:tgtEl>
                                        <p:attrNameLst>
                                          <p:attrName>ppt_h</p:attrName>
                                        </p:attrNameLst>
                                      </p:cBhvr>
                                      <p:tavLst>
                                        <p:tav tm="0">
                                          <p:val>
                                            <p:strVal val="#ppt_h"/>
                                          </p:val>
                                        </p:tav>
                                        <p:tav tm="100000">
                                          <p:val>
                                            <p:strVal val="#ppt_h"/>
                                          </p:val>
                                        </p:tav>
                                      </p:tavLst>
                                    </p:anim>
                                  </p:childTnLst>
                                </p:cTn>
                              </p:par>
                              <p:par>
                                <p:cTn id="18" presetID="45"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2000"/>
                                        <p:tgtEl>
                                          <p:spTgt spid="5"/>
                                        </p:tgtEl>
                                      </p:cBhvr>
                                    </p:animEffect>
                                    <p:anim calcmode="lin" valueType="num">
                                      <p:cBhvr>
                                        <p:cTn id="21" dur="2000" fill="hold"/>
                                        <p:tgtEl>
                                          <p:spTgt spid="5"/>
                                        </p:tgtEl>
                                        <p:attrNameLst>
                                          <p:attrName>ppt_w</p:attrName>
                                        </p:attrNameLst>
                                      </p:cBhvr>
                                      <p:tavLst>
                                        <p:tav tm="0" fmla="#ppt_w*sin(2.5*pi*$)">
                                          <p:val>
                                            <p:fltVal val="0"/>
                                          </p:val>
                                        </p:tav>
                                        <p:tav tm="100000">
                                          <p:val>
                                            <p:fltVal val="1"/>
                                          </p:val>
                                        </p:tav>
                                      </p:tavLst>
                                    </p:anim>
                                    <p:anim calcmode="lin" valueType="num">
                                      <p:cBhvr>
                                        <p:cTn id="22" dur="2000" fill="hold"/>
                                        <p:tgtEl>
                                          <p:spTgt spid="5"/>
                                        </p:tgtEl>
                                        <p:attrNameLst>
                                          <p:attrName>ppt_h</p:attrName>
                                        </p:attrNameLst>
                                      </p:cBhvr>
                                      <p:tavLst>
                                        <p:tav tm="0">
                                          <p:val>
                                            <p:strVal val="#ppt_h"/>
                                          </p:val>
                                        </p:tav>
                                        <p:tav tm="100000">
                                          <p:val>
                                            <p:strVal val="#ppt_h"/>
                                          </p:val>
                                        </p:tav>
                                      </p:tavLst>
                                    </p:anim>
                                  </p:childTnLst>
                                </p:cTn>
                              </p:par>
                              <p:par>
                                <p:cTn id="23" presetID="45"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anim calcmode="lin" valueType="num">
                                      <p:cBhvr>
                                        <p:cTn id="26" dur="2000" fill="hold"/>
                                        <p:tgtEl>
                                          <p:spTgt spid="6"/>
                                        </p:tgtEl>
                                        <p:attrNameLst>
                                          <p:attrName>ppt_w</p:attrName>
                                        </p:attrNameLst>
                                      </p:cBhvr>
                                      <p:tavLst>
                                        <p:tav tm="0" fmla="#ppt_w*sin(2.5*pi*$)">
                                          <p:val>
                                            <p:fltVal val="0"/>
                                          </p:val>
                                        </p:tav>
                                        <p:tav tm="100000">
                                          <p:val>
                                            <p:fltVal val="1"/>
                                          </p:val>
                                        </p:tav>
                                      </p:tavLst>
                                    </p:anim>
                                    <p:anim calcmode="lin" valueType="num">
                                      <p:cBhvr>
                                        <p:cTn id="27"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28" fill="hold">
                      <p:stCondLst>
                        <p:cond delay="indefinite"/>
                      </p:stCondLst>
                      <p:childTnLst>
                        <p:par>
                          <p:cTn id="29" fill="hold">
                            <p:stCondLst>
                              <p:cond delay="0"/>
                            </p:stCondLst>
                            <p:childTnLst>
                              <p:par>
                                <p:cTn id="30" presetID="45" presetClass="entr" presetSubtype="0" fill="hold" nodeType="clickEffect">
                                  <p:stCondLst>
                                    <p:cond delay="0"/>
                                  </p:stCondLst>
                                  <p:childTnLst>
                                    <p:set>
                                      <p:cBhvr>
                                        <p:cTn id="31" dur="1" fill="hold">
                                          <p:stCondLst>
                                            <p:cond delay="0"/>
                                          </p:stCondLst>
                                        </p:cTn>
                                        <p:tgtEl>
                                          <p:spTgt spid="1027"/>
                                        </p:tgtEl>
                                        <p:attrNameLst>
                                          <p:attrName>style.visibility</p:attrName>
                                        </p:attrNameLst>
                                      </p:cBhvr>
                                      <p:to>
                                        <p:strVal val="visible"/>
                                      </p:to>
                                    </p:set>
                                    <p:animEffect transition="in" filter="fade">
                                      <p:cBhvr>
                                        <p:cTn id="32" dur="2000"/>
                                        <p:tgtEl>
                                          <p:spTgt spid="1027"/>
                                        </p:tgtEl>
                                      </p:cBhvr>
                                    </p:animEffect>
                                    <p:anim calcmode="lin" valueType="num">
                                      <p:cBhvr>
                                        <p:cTn id="33" dur="2000" fill="hold"/>
                                        <p:tgtEl>
                                          <p:spTgt spid="1027"/>
                                        </p:tgtEl>
                                        <p:attrNameLst>
                                          <p:attrName>ppt_w</p:attrName>
                                        </p:attrNameLst>
                                      </p:cBhvr>
                                      <p:tavLst>
                                        <p:tav tm="0" fmla="#ppt_w*sin(2.5*pi*$)">
                                          <p:val>
                                            <p:fltVal val="0"/>
                                          </p:val>
                                        </p:tav>
                                        <p:tav tm="100000">
                                          <p:val>
                                            <p:fltVal val="1"/>
                                          </p:val>
                                        </p:tav>
                                      </p:tavLst>
                                    </p:anim>
                                    <p:anim calcmode="lin" valueType="num">
                                      <p:cBhvr>
                                        <p:cTn id="34" dur="2000" fill="hold"/>
                                        <p:tgtEl>
                                          <p:spTgt spid="1027"/>
                                        </p:tgtEl>
                                        <p:attrNameLst>
                                          <p:attrName>ppt_h</p:attrName>
                                        </p:attrNameLst>
                                      </p:cBhvr>
                                      <p:tavLst>
                                        <p:tav tm="0">
                                          <p:val>
                                            <p:strVal val="#ppt_h"/>
                                          </p:val>
                                        </p:tav>
                                        <p:tav tm="100000">
                                          <p:val>
                                            <p:strVal val="#ppt_h"/>
                                          </p:val>
                                        </p:tav>
                                      </p:tavLst>
                                    </p:anim>
                                  </p:childTnLst>
                                </p:cTn>
                              </p:par>
                              <p:par>
                                <p:cTn id="35" presetID="45" presetClass="entr" presetSubtype="0" fill="hold"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2000"/>
                                        <p:tgtEl>
                                          <p:spTgt spid="7"/>
                                        </p:tgtEl>
                                      </p:cBhvr>
                                    </p:animEffect>
                                    <p:anim calcmode="lin" valueType="num">
                                      <p:cBhvr>
                                        <p:cTn id="38" dur="2000" fill="hold"/>
                                        <p:tgtEl>
                                          <p:spTgt spid="7"/>
                                        </p:tgtEl>
                                        <p:attrNameLst>
                                          <p:attrName>ppt_w</p:attrName>
                                        </p:attrNameLst>
                                      </p:cBhvr>
                                      <p:tavLst>
                                        <p:tav tm="0" fmla="#ppt_w*sin(2.5*pi*$)">
                                          <p:val>
                                            <p:fltVal val="0"/>
                                          </p:val>
                                        </p:tav>
                                        <p:tav tm="100000">
                                          <p:val>
                                            <p:fltVal val="1"/>
                                          </p:val>
                                        </p:tav>
                                      </p:tavLst>
                                    </p:anim>
                                    <p:anim calcmode="lin" valueType="num">
                                      <p:cBhvr>
                                        <p:cTn id="39" dur="2000" fill="hold"/>
                                        <p:tgtEl>
                                          <p:spTgt spid="7"/>
                                        </p:tgtEl>
                                        <p:attrNameLst>
                                          <p:attrName>ppt_h</p:attrName>
                                        </p:attrNameLst>
                                      </p:cBhvr>
                                      <p:tavLst>
                                        <p:tav tm="0">
                                          <p:val>
                                            <p:strVal val="#ppt_h"/>
                                          </p:val>
                                        </p:tav>
                                        <p:tav tm="100000">
                                          <p:val>
                                            <p:strVal val="#ppt_h"/>
                                          </p:val>
                                        </p:tav>
                                      </p:tavLst>
                                    </p:anim>
                                  </p:childTnLst>
                                </p:cTn>
                              </p:par>
                              <p:par>
                                <p:cTn id="40" presetID="45" presetClass="entr" presetSubtype="0" fill="hold" nodeType="with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fade">
                                      <p:cBhvr>
                                        <p:cTn id="42" dur="2000"/>
                                        <p:tgtEl>
                                          <p:spTgt spid="9"/>
                                        </p:tgtEl>
                                      </p:cBhvr>
                                    </p:animEffect>
                                    <p:anim calcmode="lin" valueType="num">
                                      <p:cBhvr>
                                        <p:cTn id="43" dur="2000" fill="hold"/>
                                        <p:tgtEl>
                                          <p:spTgt spid="9"/>
                                        </p:tgtEl>
                                        <p:attrNameLst>
                                          <p:attrName>ppt_w</p:attrName>
                                        </p:attrNameLst>
                                      </p:cBhvr>
                                      <p:tavLst>
                                        <p:tav tm="0" fmla="#ppt_w*sin(2.5*pi*$)">
                                          <p:val>
                                            <p:fltVal val="0"/>
                                          </p:val>
                                        </p:tav>
                                        <p:tav tm="100000">
                                          <p:val>
                                            <p:fltVal val="1"/>
                                          </p:val>
                                        </p:tav>
                                      </p:tavLst>
                                    </p:anim>
                                    <p:anim calcmode="lin" valueType="num">
                                      <p:cBhvr>
                                        <p:cTn id="44" dur="2000" fill="hold"/>
                                        <p:tgtEl>
                                          <p:spTgt spid="9"/>
                                        </p:tgtEl>
                                        <p:attrNameLst>
                                          <p:attrName>ppt_h</p:attrName>
                                        </p:attrNameLst>
                                      </p:cBhvr>
                                      <p:tavLst>
                                        <p:tav tm="0">
                                          <p:val>
                                            <p:strVal val="#ppt_h"/>
                                          </p:val>
                                        </p:tav>
                                        <p:tav tm="100000">
                                          <p:val>
                                            <p:strVal val="#ppt_h"/>
                                          </p:val>
                                        </p:tav>
                                      </p:tavLst>
                                    </p:anim>
                                  </p:childTnLst>
                                </p:cTn>
                              </p:par>
                            </p:childTnLst>
                          </p:cTn>
                        </p:par>
                      </p:childTnLst>
                    </p:cTn>
                  </p:par>
                  <p:par>
                    <p:cTn id="45" fill="hold">
                      <p:stCondLst>
                        <p:cond delay="indefinite"/>
                      </p:stCondLst>
                      <p:childTnLst>
                        <p:par>
                          <p:cTn id="46" fill="hold">
                            <p:stCondLst>
                              <p:cond delay="0"/>
                            </p:stCondLst>
                            <p:childTnLst>
                              <p:par>
                                <p:cTn id="47" presetID="45" presetClass="entr" presetSubtype="0" fill="hold" nodeType="clickEffect">
                                  <p:stCondLst>
                                    <p:cond delay="0"/>
                                  </p:stCondLst>
                                  <p:childTnLst>
                                    <p:set>
                                      <p:cBhvr>
                                        <p:cTn id="48" dur="1" fill="hold">
                                          <p:stCondLst>
                                            <p:cond delay="0"/>
                                          </p:stCondLst>
                                        </p:cTn>
                                        <p:tgtEl>
                                          <p:spTgt spid="1029"/>
                                        </p:tgtEl>
                                        <p:attrNameLst>
                                          <p:attrName>style.visibility</p:attrName>
                                        </p:attrNameLst>
                                      </p:cBhvr>
                                      <p:to>
                                        <p:strVal val="visible"/>
                                      </p:to>
                                    </p:set>
                                    <p:animEffect transition="in" filter="fade">
                                      <p:cBhvr>
                                        <p:cTn id="49" dur="2000"/>
                                        <p:tgtEl>
                                          <p:spTgt spid="1029"/>
                                        </p:tgtEl>
                                      </p:cBhvr>
                                    </p:animEffect>
                                    <p:anim calcmode="lin" valueType="num">
                                      <p:cBhvr>
                                        <p:cTn id="50" dur="2000" fill="hold"/>
                                        <p:tgtEl>
                                          <p:spTgt spid="1029"/>
                                        </p:tgtEl>
                                        <p:attrNameLst>
                                          <p:attrName>ppt_w</p:attrName>
                                        </p:attrNameLst>
                                      </p:cBhvr>
                                      <p:tavLst>
                                        <p:tav tm="0" fmla="#ppt_w*sin(2.5*pi*$)">
                                          <p:val>
                                            <p:fltVal val="0"/>
                                          </p:val>
                                        </p:tav>
                                        <p:tav tm="100000">
                                          <p:val>
                                            <p:fltVal val="1"/>
                                          </p:val>
                                        </p:tav>
                                      </p:tavLst>
                                    </p:anim>
                                    <p:anim calcmode="lin" valueType="num">
                                      <p:cBhvr>
                                        <p:cTn id="51" dur="2000" fill="hold"/>
                                        <p:tgtEl>
                                          <p:spTgt spid="1029"/>
                                        </p:tgtEl>
                                        <p:attrNameLst>
                                          <p:attrName>ppt_h</p:attrName>
                                        </p:attrNameLst>
                                      </p:cBhvr>
                                      <p:tavLst>
                                        <p:tav tm="0">
                                          <p:val>
                                            <p:strVal val="#ppt_h"/>
                                          </p:val>
                                        </p:tav>
                                        <p:tav tm="100000">
                                          <p:val>
                                            <p:strVal val="#ppt_h"/>
                                          </p:val>
                                        </p:tav>
                                      </p:tavLst>
                                    </p:anim>
                                  </p:childTnLst>
                                </p:cTn>
                              </p:par>
                              <p:par>
                                <p:cTn id="52" presetID="45" presetClass="entr" presetSubtype="0" fill="hold"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2000"/>
                                        <p:tgtEl>
                                          <p:spTgt spid="12"/>
                                        </p:tgtEl>
                                      </p:cBhvr>
                                    </p:animEffect>
                                    <p:anim calcmode="lin" valueType="num">
                                      <p:cBhvr>
                                        <p:cTn id="55" dur="2000" fill="hold"/>
                                        <p:tgtEl>
                                          <p:spTgt spid="12"/>
                                        </p:tgtEl>
                                        <p:attrNameLst>
                                          <p:attrName>ppt_w</p:attrName>
                                        </p:attrNameLst>
                                      </p:cBhvr>
                                      <p:tavLst>
                                        <p:tav tm="0" fmla="#ppt_w*sin(2.5*pi*$)">
                                          <p:val>
                                            <p:fltVal val="0"/>
                                          </p:val>
                                        </p:tav>
                                        <p:tav tm="100000">
                                          <p:val>
                                            <p:fltVal val="1"/>
                                          </p:val>
                                        </p:tav>
                                      </p:tavLst>
                                    </p:anim>
                                    <p:anim calcmode="lin" valueType="num">
                                      <p:cBhvr>
                                        <p:cTn id="56" dur="2000" fill="hold"/>
                                        <p:tgtEl>
                                          <p:spTgt spid="12"/>
                                        </p:tgtEl>
                                        <p:attrNameLst>
                                          <p:attrName>ppt_h</p:attrName>
                                        </p:attrNameLst>
                                      </p:cBhvr>
                                      <p:tavLst>
                                        <p:tav tm="0">
                                          <p:val>
                                            <p:strVal val="#ppt_h"/>
                                          </p:val>
                                        </p:tav>
                                        <p:tav tm="100000">
                                          <p:val>
                                            <p:strVal val="#ppt_h"/>
                                          </p:val>
                                        </p:tav>
                                      </p:tavLst>
                                    </p:anim>
                                  </p:childTnLst>
                                </p:cTn>
                              </p:par>
                              <p:par>
                                <p:cTn id="57" presetID="45" presetClass="entr" presetSubtype="0" fill="hold"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2000"/>
                                        <p:tgtEl>
                                          <p:spTgt spid="11"/>
                                        </p:tgtEl>
                                      </p:cBhvr>
                                    </p:animEffect>
                                    <p:anim calcmode="lin" valueType="num">
                                      <p:cBhvr>
                                        <p:cTn id="60" dur="2000" fill="hold"/>
                                        <p:tgtEl>
                                          <p:spTgt spid="11"/>
                                        </p:tgtEl>
                                        <p:attrNameLst>
                                          <p:attrName>ppt_w</p:attrName>
                                        </p:attrNameLst>
                                      </p:cBhvr>
                                      <p:tavLst>
                                        <p:tav tm="0" fmla="#ppt_w*sin(2.5*pi*$)">
                                          <p:val>
                                            <p:fltVal val="0"/>
                                          </p:val>
                                        </p:tav>
                                        <p:tav tm="100000">
                                          <p:val>
                                            <p:fltVal val="1"/>
                                          </p:val>
                                        </p:tav>
                                      </p:tavLst>
                                    </p:anim>
                                    <p:anim calcmode="lin" valueType="num">
                                      <p:cBhvr>
                                        <p:cTn id="61" dur="2000" fill="hold"/>
                                        <p:tgtEl>
                                          <p:spTgt spid="11"/>
                                        </p:tgtEl>
                                        <p:attrNameLst>
                                          <p:attrName>ppt_h</p:attrName>
                                        </p:attrNameLst>
                                      </p:cBhvr>
                                      <p:tavLst>
                                        <p:tav tm="0">
                                          <p:val>
                                            <p:strVal val="#ppt_h"/>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45" presetClass="entr" presetSubtype="0" fill="hold" nodeType="clickEffect">
                                  <p:stCondLst>
                                    <p:cond delay="0"/>
                                  </p:stCondLst>
                                  <p:childTnLst>
                                    <p:set>
                                      <p:cBhvr>
                                        <p:cTn id="65" dur="1" fill="hold">
                                          <p:stCondLst>
                                            <p:cond delay="0"/>
                                          </p:stCondLst>
                                        </p:cTn>
                                        <p:tgtEl>
                                          <p:spTgt spid="10"/>
                                        </p:tgtEl>
                                        <p:attrNameLst>
                                          <p:attrName>style.visibility</p:attrName>
                                        </p:attrNameLst>
                                      </p:cBhvr>
                                      <p:to>
                                        <p:strVal val="visible"/>
                                      </p:to>
                                    </p:set>
                                    <p:animEffect transition="in" filter="fade">
                                      <p:cBhvr>
                                        <p:cTn id="66" dur="2000"/>
                                        <p:tgtEl>
                                          <p:spTgt spid="10"/>
                                        </p:tgtEl>
                                      </p:cBhvr>
                                    </p:animEffect>
                                    <p:anim calcmode="lin" valueType="num">
                                      <p:cBhvr>
                                        <p:cTn id="67" dur="2000" fill="hold"/>
                                        <p:tgtEl>
                                          <p:spTgt spid="10"/>
                                        </p:tgtEl>
                                        <p:attrNameLst>
                                          <p:attrName>ppt_w</p:attrName>
                                        </p:attrNameLst>
                                      </p:cBhvr>
                                      <p:tavLst>
                                        <p:tav tm="0" fmla="#ppt_w*sin(2.5*pi*$)">
                                          <p:val>
                                            <p:fltVal val="0"/>
                                          </p:val>
                                        </p:tav>
                                        <p:tav tm="100000">
                                          <p:val>
                                            <p:fltVal val="1"/>
                                          </p:val>
                                        </p:tav>
                                      </p:tavLst>
                                    </p:anim>
                                    <p:anim calcmode="lin" valueType="num">
                                      <p:cBhvr>
                                        <p:cTn id="68" dur="2000" fill="hold"/>
                                        <p:tgtEl>
                                          <p:spTgt spid="10"/>
                                        </p:tgtEl>
                                        <p:attrNameLst>
                                          <p:attrName>ppt_h</p:attrName>
                                        </p:attrNameLst>
                                      </p:cBhvr>
                                      <p:tavLst>
                                        <p:tav tm="0">
                                          <p:val>
                                            <p:strVal val="#ppt_h"/>
                                          </p:val>
                                        </p:tav>
                                        <p:tav tm="100000">
                                          <p:val>
                                            <p:strVal val="#ppt_h"/>
                                          </p:val>
                                        </p:tav>
                                      </p:tavLst>
                                    </p:anim>
                                  </p:childTnLst>
                                </p:cTn>
                              </p:par>
                              <p:par>
                                <p:cTn id="69" presetID="45" presetClass="entr" presetSubtype="0" fill="hold" nodeType="withEffect">
                                  <p:stCondLst>
                                    <p:cond delay="0"/>
                                  </p:stCondLst>
                                  <p:childTnLst>
                                    <p:set>
                                      <p:cBhvr>
                                        <p:cTn id="70" dur="1" fill="hold">
                                          <p:stCondLst>
                                            <p:cond delay="0"/>
                                          </p:stCondLst>
                                        </p:cTn>
                                        <p:tgtEl>
                                          <p:spTgt spid="13"/>
                                        </p:tgtEl>
                                        <p:attrNameLst>
                                          <p:attrName>style.visibility</p:attrName>
                                        </p:attrNameLst>
                                      </p:cBhvr>
                                      <p:to>
                                        <p:strVal val="visible"/>
                                      </p:to>
                                    </p:set>
                                    <p:animEffect transition="in" filter="fade">
                                      <p:cBhvr>
                                        <p:cTn id="71" dur="2000"/>
                                        <p:tgtEl>
                                          <p:spTgt spid="13"/>
                                        </p:tgtEl>
                                      </p:cBhvr>
                                    </p:animEffect>
                                    <p:anim calcmode="lin" valueType="num">
                                      <p:cBhvr>
                                        <p:cTn id="72" dur="2000" fill="hold"/>
                                        <p:tgtEl>
                                          <p:spTgt spid="13"/>
                                        </p:tgtEl>
                                        <p:attrNameLst>
                                          <p:attrName>ppt_w</p:attrName>
                                        </p:attrNameLst>
                                      </p:cBhvr>
                                      <p:tavLst>
                                        <p:tav tm="0" fmla="#ppt_w*sin(2.5*pi*$)">
                                          <p:val>
                                            <p:fltVal val="0"/>
                                          </p:val>
                                        </p:tav>
                                        <p:tav tm="100000">
                                          <p:val>
                                            <p:fltVal val="1"/>
                                          </p:val>
                                        </p:tav>
                                      </p:tavLst>
                                    </p:anim>
                                    <p:anim calcmode="lin" valueType="num">
                                      <p:cBhvr>
                                        <p:cTn id="73" dur="2000" fill="hold"/>
                                        <p:tgtEl>
                                          <p:spTgt spid="13"/>
                                        </p:tgtEl>
                                        <p:attrNameLst>
                                          <p:attrName>ppt_h</p:attrName>
                                        </p:attrNameLst>
                                      </p:cBhvr>
                                      <p:tavLst>
                                        <p:tav tm="0">
                                          <p:val>
                                            <p:strVal val="#ppt_h"/>
                                          </p:val>
                                        </p:tav>
                                        <p:tav tm="100000">
                                          <p:val>
                                            <p:strVal val="#ppt_h"/>
                                          </p:val>
                                        </p:tav>
                                      </p:tavLst>
                                    </p:anim>
                                  </p:childTnLst>
                                </p:cTn>
                              </p:par>
                              <p:par>
                                <p:cTn id="74" presetID="45" presetClass="entr" presetSubtype="0" fill="hold" nodeType="with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2000"/>
                                        <p:tgtEl>
                                          <p:spTgt spid="14"/>
                                        </p:tgtEl>
                                      </p:cBhvr>
                                    </p:animEffect>
                                    <p:anim calcmode="lin" valueType="num">
                                      <p:cBhvr>
                                        <p:cTn id="77" dur="2000" fill="hold"/>
                                        <p:tgtEl>
                                          <p:spTgt spid="14"/>
                                        </p:tgtEl>
                                        <p:attrNameLst>
                                          <p:attrName>ppt_w</p:attrName>
                                        </p:attrNameLst>
                                      </p:cBhvr>
                                      <p:tavLst>
                                        <p:tav tm="0" fmla="#ppt_w*sin(2.5*pi*$)">
                                          <p:val>
                                            <p:fltVal val="0"/>
                                          </p:val>
                                        </p:tav>
                                        <p:tav tm="100000">
                                          <p:val>
                                            <p:fltVal val="1"/>
                                          </p:val>
                                        </p:tav>
                                      </p:tavLst>
                                    </p:anim>
                                    <p:anim calcmode="lin" valueType="num">
                                      <p:cBhvr>
                                        <p:cTn id="78" dur="2000" fill="hold"/>
                                        <p:tgtEl>
                                          <p:spTgt spid="14"/>
                                        </p:tgtEl>
                                        <p:attrNameLst>
                                          <p:attrName>ppt_h</p:attrName>
                                        </p:attrNameLst>
                                      </p:cBhvr>
                                      <p:tavLst>
                                        <p:tav tm="0">
                                          <p:val>
                                            <p:strVal val="#ppt_h"/>
                                          </p:val>
                                        </p:tav>
                                        <p:tav tm="100000">
                                          <p:val>
                                            <p:strVal val="#ppt_h"/>
                                          </p:val>
                                        </p:tav>
                                      </p:tavLst>
                                    </p:anim>
                                  </p:childTnLst>
                                </p:cTn>
                              </p:par>
                            </p:childTnLst>
                          </p:cTn>
                        </p:par>
                      </p:childTnLst>
                    </p:cTn>
                  </p:par>
                  <p:par>
                    <p:cTn id="79" fill="hold">
                      <p:stCondLst>
                        <p:cond delay="indefinite"/>
                      </p:stCondLst>
                      <p:childTnLst>
                        <p:par>
                          <p:cTn id="80" fill="hold">
                            <p:stCondLst>
                              <p:cond delay="0"/>
                            </p:stCondLst>
                            <p:childTnLst>
                              <p:par>
                                <p:cTn id="81" presetID="45" presetClass="entr" presetSubtype="0" fill="hold" nodeType="clickEffect">
                                  <p:stCondLst>
                                    <p:cond delay="0"/>
                                  </p:stCondLst>
                                  <p:childTnLst>
                                    <p:set>
                                      <p:cBhvr>
                                        <p:cTn id="82" dur="1" fill="hold">
                                          <p:stCondLst>
                                            <p:cond delay="0"/>
                                          </p:stCondLst>
                                        </p:cTn>
                                        <p:tgtEl>
                                          <p:spTgt spid="1031"/>
                                        </p:tgtEl>
                                        <p:attrNameLst>
                                          <p:attrName>style.visibility</p:attrName>
                                        </p:attrNameLst>
                                      </p:cBhvr>
                                      <p:to>
                                        <p:strVal val="visible"/>
                                      </p:to>
                                    </p:set>
                                    <p:animEffect transition="in" filter="fade">
                                      <p:cBhvr>
                                        <p:cTn id="83" dur="2000"/>
                                        <p:tgtEl>
                                          <p:spTgt spid="1031"/>
                                        </p:tgtEl>
                                      </p:cBhvr>
                                    </p:animEffect>
                                    <p:anim calcmode="lin" valueType="num">
                                      <p:cBhvr>
                                        <p:cTn id="84" dur="2000" fill="hold"/>
                                        <p:tgtEl>
                                          <p:spTgt spid="1031"/>
                                        </p:tgtEl>
                                        <p:attrNameLst>
                                          <p:attrName>ppt_w</p:attrName>
                                        </p:attrNameLst>
                                      </p:cBhvr>
                                      <p:tavLst>
                                        <p:tav tm="0" fmla="#ppt_w*sin(2.5*pi*$)">
                                          <p:val>
                                            <p:fltVal val="0"/>
                                          </p:val>
                                        </p:tav>
                                        <p:tav tm="100000">
                                          <p:val>
                                            <p:fltVal val="1"/>
                                          </p:val>
                                        </p:tav>
                                      </p:tavLst>
                                    </p:anim>
                                    <p:anim calcmode="lin" valueType="num">
                                      <p:cBhvr>
                                        <p:cTn id="85" dur="2000" fill="hold"/>
                                        <p:tgtEl>
                                          <p:spTgt spid="1031"/>
                                        </p:tgtEl>
                                        <p:attrNameLst>
                                          <p:attrName>ppt_h</p:attrName>
                                        </p:attrNameLst>
                                      </p:cBhvr>
                                      <p:tavLst>
                                        <p:tav tm="0">
                                          <p:val>
                                            <p:strVal val="#ppt_h"/>
                                          </p:val>
                                        </p:tav>
                                        <p:tav tm="100000">
                                          <p:val>
                                            <p:strVal val="#ppt_h"/>
                                          </p:val>
                                        </p:tav>
                                      </p:tavLst>
                                    </p:anim>
                                  </p:childTnLst>
                                </p:cTn>
                              </p:par>
                              <p:par>
                                <p:cTn id="86" presetID="45" presetClass="entr" presetSubtype="0" fill="hold" nodeType="withEffect">
                                  <p:stCondLst>
                                    <p:cond delay="0"/>
                                  </p:stCondLst>
                                  <p:childTnLst>
                                    <p:set>
                                      <p:cBhvr>
                                        <p:cTn id="87" dur="1" fill="hold">
                                          <p:stCondLst>
                                            <p:cond delay="0"/>
                                          </p:stCondLst>
                                        </p:cTn>
                                        <p:tgtEl>
                                          <p:spTgt spid="15"/>
                                        </p:tgtEl>
                                        <p:attrNameLst>
                                          <p:attrName>style.visibility</p:attrName>
                                        </p:attrNameLst>
                                      </p:cBhvr>
                                      <p:to>
                                        <p:strVal val="visible"/>
                                      </p:to>
                                    </p:set>
                                    <p:animEffect transition="in" filter="fade">
                                      <p:cBhvr>
                                        <p:cTn id="88" dur="2000"/>
                                        <p:tgtEl>
                                          <p:spTgt spid="15"/>
                                        </p:tgtEl>
                                      </p:cBhvr>
                                    </p:animEffect>
                                    <p:anim calcmode="lin" valueType="num">
                                      <p:cBhvr>
                                        <p:cTn id="89" dur="2000" fill="hold"/>
                                        <p:tgtEl>
                                          <p:spTgt spid="15"/>
                                        </p:tgtEl>
                                        <p:attrNameLst>
                                          <p:attrName>ppt_w</p:attrName>
                                        </p:attrNameLst>
                                      </p:cBhvr>
                                      <p:tavLst>
                                        <p:tav tm="0" fmla="#ppt_w*sin(2.5*pi*$)">
                                          <p:val>
                                            <p:fltVal val="0"/>
                                          </p:val>
                                        </p:tav>
                                        <p:tav tm="100000">
                                          <p:val>
                                            <p:fltVal val="1"/>
                                          </p:val>
                                        </p:tav>
                                      </p:tavLst>
                                    </p:anim>
                                    <p:anim calcmode="lin" valueType="num">
                                      <p:cBhvr>
                                        <p:cTn id="90" dur="2000" fill="hold"/>
                                        <p:tgtEl>
                                          <p:spTgt spid="15"/>
                                        </p:tgtEl>
                                        <p:attrNameLst>
                                          <p:attrName>ppt_h</p:attrName>
                                        </p:attrNameLst>
                                      </p:cBhvr>
                                      <p:tavLst>
                                        <p:tav tm="0">
                                          <p:val>
                                            <p:strVal val="#ppt_h"/>
                                          </p:val>
                                        </p:tav>
                                        <p:tav tm="100000">
                                          <p:val>
                                            <p:strVal val="#ppt_h"/>
                                          </p:val>
                                        </p:tav>
                                      </p:tavLst>
                                    </p:anim>
                                  </p:childTnLst>
                                </p:cTn>
                              </p:par>
                              <p:par>
                                <p:cTn id="91" presetID="45" presetClass="entr" presetSubtype="0" fill="hold" nodeType="withEffect">
                                  <p:stCondLst>
                                    <p:cond delay="0"/>
                                  </p:stCondLst>
                                  <p:childTnLst>
                                    <p:set>
                                      <p:cBhvr>
                                        <p:cTn id="92" dur="1" fill="hold">
                                          <p:stCondLst>
                                            <p:cond delay="0"/>
                                          </p:stCondLst>
                                        </p:cTn>
                                        <p:tgtEl>
                                          <p:spTgt spid="16"/>
                                        </p:tgtEl>
                                        <p:attrNameLst>
                                          <p:attrName>style.visibility</p:attrName>
                                        </p:attrNameLst>
                                      </p:cBhvr>
                                      <p:to>
                                        <p:strVal val="visible"/>
                                      </p:to>
                                    </p:set>
                                    <p:animEffect transition="in" filter="fade">
                                      <p:cBhvr>
                                        <p:cTn id="93" dur="2000"/>
                                        <p:tgtEl>
                                          <p:spTgt spid="16"/>
                                        </p:tgtEl>
                                      </p:cBhvr>
                                    </p:animEffect>
                                    <p:anim calcmode="lin" valueType="num">
                                      <p:cBhvr>
                                        <p:cTn id="94" dur="2000" fill="hold"/>
                                        <p:tgtEl>
                                          <p:spTgt spid="16"/>
                                        </p:tgtEl>
                                        <p:attrNameLst>
                                          <p:attrName>ppt_w</p:attrName>
                                        </p:attrNameLst>
                                      </p:cBhvr>
                                      <p:tavLst>
                                        <p:tav tm="0" fmla="#ppt_w*sin(2.5*pi*$)">
                                          <p:val>
                                            <p:fltVal val="0"/>
                                          </p:val>
                                        </p:tav>
                                        <p:tav tm="100000">
                                          <p:val>
                                            <p:fltVal val="1"/>
                                          </p:val>
                                        </p:tav>
                                      </p:tavLst>
                                    </p:anim>
                                    <p:anim calcmode="lin" valueType="num">
                                      <p:cBhvr>
                                        <p:cTn id="95" dur="2000" fill="hold"/>
                                        <p:tgtEl>
                                          <p:spTgt spid="1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4" name="Ovale 3"/>
          <p:cNvSpPr/>
          <p:nvPr/>
        </p:nvSpPr>
        <p:spPr>
          <a:xfrm>
            <a:off x="539552" y="836712"/>
            <a:ext cx="8424936" cy="1440160"/>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effectLst>
                  <a:outerShdw blurRad="38100" dist="38100" dir="2700000" algn="tl">
                    <a:srgbClr val="000000">
                      <a:alpha val="43137"/>
                    </a:srgbClr>
                  </a:outerShdw>
                </a:effectLst>
                <a:latin typeface="Gill Sans MT" pitchFamily="34" charset="0"/>
              </a:rPr>
              <a:t>2002 </a:t>
            </a:r>
            <a:r>
              <a:rPr lang="en-US" sz="2800" b="1" dirty="0" err="1" smtClean="0">
                <a:effectLst>
                  <a:outerShdw blurRad="38100" dist="38100" dir="2700000" algn="tl">
                    <a:srgbClr val="000000">
                      <a:alpha val="43137"/>
                    </a:srgbClr>
                  </a:outerShdw>
                </a:effectLst>
                <a:latin typeface="Gill Sans MT" pitchFamily="34" charset="0"/>
              </a:rPr>
              <a:t>Nasce</a:t>
            </a:r>
            <a:r>
              <a:rPr lang="en-US" sz="2800" b="1" dirty="0" smtClean="0">
                <a:effectLst>
                  <a:outerShdw blurRad="38100" dist="38100" dir="2700000" algn="tl">
                    <a:srgbClr val="000000">
                      <a:alpha val="43137"/>
                    </a:srgbClr>
                  </a:outerShdw>
                </a:effectLst>
                <a:latin typeface="Gill Sans MT" pitchFamily="34" charset="0"/>
              </a:rPr>
              <a:t> in Italia </a:t>
            </a:r>
            <a:r>
              <a:rPr lang="en-US" sz="2800" b="1" dirty="0" err="1" smtClean="0">
                <a:effectLst>
                  <a:outerShdw blurRad="38100" dist="38100" dir="2700000" algn="tl">
                    <a:srgbClr val="000000">
                      <a:alpha val="43137"/>
                    </a:srgbClr>
                  </a:outerShdw>
                </a:effectLst>
                <a:latin typeface="Gill Sans MT" pitchFamily="34" charset="0"/>
              </a:rPr>
              <a:t>il</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termine</a:t>
            </a:r>
            <a:endParaRPr lang="en-US" sz="2800" b="1" dirty="0" smtClean="0">
              <a:effectLst>
                <a:outerShdw blurRad="38100" dist="38100" dir="2700000" algn="tl">
                  <a:srgbClr val="000000">
                    <a:alpha val="43137"/>
                  </a:srgbClr>
                </a:outerShdw>
              </a:effectLst>
              <a:latin typeface="Gill Sans MT" pitchFamily="34" charset="0"/>
            </a:endParaRPr>
          </a:p>
          <a:p>
            <a:pPr algn="ctr"/>
            <a:r>
              <a:rPr lang="en-US" sz="2800" b="1" dirty="0" smtClean="0">
                <a:effectLst>
                  <a:outerShdw blurRad="38100" dist="38100" dir="2700000" algn="tl">
                    <a:srgbClr val="000000">
                      <a:alpha val="43137"/>
                    </a:srgbClr>
                  </a:outerShdw>
                </a:effectLst>
                <a:latin typeface="Gill Sans MT" pitchFamily="34" charset="0"/>
              </a:rPr>
              <a:t>CUCINA MOLECOLARE</a:t>
            </a:r>
            <a:endParaRPr lang="it-IT" sz="2800" b="1" dirty="0">
              <a:effectLst>
                <a:outerShdw blurRad="38100" dist="38100" dir="2700000" algn="tl">
                  <a:srgbClr val="000000">
                    <a:alpha val="43137"/>
                  </a:srgbClr>
                </a:outerShdw>
              </a:effectLst>
              <a:latin typeface="Gill Sans MT" pitchFamily="34" charset="0"/>
            </a:endParaRPr>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008" y="2420888"/>
            <a:ext cx="5652120" cy="2664893"/>
          </a:xfrm>
          <a:prstGeom prst="rect">
            <a:avLst/>
          </a:prstGeom>
        </p:spPr>
      </p:pic>
      <p:pic>
        <p:nvPicPr>
          <p:cNvPr id="8" name="Immagin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34254" y="3029131"/>
            <a:ext cx="6530234" cy="1984045"/>
          </a:xfrm>
          <a:prstGeom prst="rect">
            <a:avLst/>
          </a:prstGeom>
        </p:spPr>
      </p:pic>
    </p:spTree>
    <p:extLst>
      <p:ext uri="{BB962C8B-B14F-4D97-AF65-F5344CB8AC3E}">
        <p14:creationId xmlns:p14="http://schemas.microsoft.com/office/powerpoint/2010/main" val="1771067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1000" fill="hold"/>
                                        <p:tgtEl>
                                          <p:spTgt spid="8"/>
                                        </p:tgtEl>
                                        <p:attrNameLst>
                                          <p:attrName>ppt_w</p:attrName>
                                        </p:attrNameLst>
                                      </p:cBhvr>
                                      <p:tavLst>
                                        <p:tav tm="0">
                                          <p:val>
                                            <p:fltVal val="0"/>
                                          </p:val>
                                        </p:tav>
                                        <p:tav tm="100000">
                                          <p:val>
                                            <p:strVal val="#ppt_w"/>
                                          </p:val>
                                        </p:tav>
                                      </p:tavLst>
                                    </p:anim>
                                    <p:anim calcmode="lin" valueType="num">
                                      <p:cBhvr>
                                        <p:cTn id="24" dur="1000" fill="hold"/>
                                        <p:tgtEl>
                                          <p:spTgt spid="8"/>
                                        </p:tgtEl>
                                        <p:attrNameLst>
                                          <p:attrName>ppt_h</p:attrName>
                                        </p:attrNameLst>
                                      </p:cBhvr>
                                      <p:tavLst>
                                        <p:tav tm="0">
                                          <p:val>
                                            <p:fltVal val="0"/>
                                          </p:val>
                                        </p:tav>
                                        <p:tav tm="100000">
                                          <p:val>
                                            <p:strVal val="#ppt_h"/>
                                          </p:val>
                                        </p:tav>
                                      </p:tavLst>
                                    </p:anim>
                                    <p:anim calcmode="lin" valueType="num">
                                      <p:cBhvr>
                                        <p:cTn id="25" dur="1000" fill="hold"/>
                                        <p:tgtEl>
                                          <p:spTgt spid="8"/>
                                        </p:tgtEl>
                                        <p:attrNameLst>
                                          <p:attrName>style.rotation</p:attrName>
                                        </p:attrNameLst>
                                      </p:cBhvr>
                                      <p:tavLst>
                                        <p:tav tm="0">
                                          <p:val>
                                            <p:fltVal val="90"/>
                                          </p:val>
                                        </p:tav>
                                        <p:tav tm="100000">
                                          <p:val>
                                            <p:fltVal val="0"/>
                                          </p:val>
                                        </p:tav>
                                      </p:tavLst>
                                    </p:anim>
                                    <p:animEffect transition="in" filter="fade">
                                      <p:cBhvr>
                                        <p:cTn id="2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4" name="Ovale 3"/>
          <p:cNvSpPr/>
          <p:nvPr/>
        </p:nvSpPr>
        <p:spPr>
          <a:xfrm>
            <a:off x="755576" y="653872"/>
            <a:ext cx="8064896" cy="1220575"/>
          </a:xfrm>
          <a:prstGeom prst="ellipse">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solidFill>
                  <a:prstClr val="white"/>
                </a:solidFill>
                <a:effectLst>
                  <a:outerShdw blurRad="38100" dist="38100" dir="2700000" algn="tl">
                    <a:srgbClr val="000000">
                      <a:alpha val="43137"/>
                    </a:srgbClr>
                  </a:outerShdw>
                </a:effectLst>
                <a:latin typeface="Gill Sans MT" pitchFamily="34" charset="0"/>
              </a:rPr>
              <a:t>2004 Murcia</a:t>
            </a:r>
          </a:p>
          <a:p>
            <a:pPr algn="ctr"/>
            <a:r>
              <a:rPr lang="en-US" sz="2800" b="1" dirty="0" smtClean="0">
                <a:solidFill>
                  <a:prstClr val="white"/>
                </a:solidFill>
                <a:effectLst>
                  <a:outerShdw blurRad="38100" dist="38100" dir="2700000" algn="tl">
                    <a:srgbClr val="000000">
                      <a:alpha val="43137"/>
                    </a:srgbClr>
                  </a:outerShdw>
                </a:effectLst>
                <a:latin typeface="Gill Sans MT" pitchFamily="34" charset="0"/>
              </a:rPr>
              <a:t>INTERNAZIONALIZZAZIONE</a:t>
            </a:r>
            <a:endParaRPr lang="it-IT" sz="2800" b="1" dirty="0">
              <a:solidFill>
                <a:prstClr val="white"/>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9752" y="2060848"/>
            <a:ext cx="4320480" cy="3138137"/>
          </a:xfrm>
          <a:prstGeom prst="rect">
            <a:avLst/>
          </a:prstGeom>
        </p:spPr>
      </p:pic>
    </p:spTree>
    <p:extLst>
      <p:ext uri="{BB962C8B-B14F-4D97-AF65-F5344CB8AC3E}">
        <p14:creationId xmlns:p14="http://schemas.microsoft.com/office/powerpoint/2010/main" val="3112969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16632"/>
            <a:ext cx="9144000" cy="6741368"/>
          </a:xfrm>
          <a:prstGeom prst="rect">
            <a:avLst/>
          </a:prstGeom>
        </p:spPr>
      </p:pic>
    </p:spTree>
    <p:extLst>
      <p:ext uri="{BB962C8B-B14F-4D97-AF65-F5344CB8AC3E}">
        <p14:creationId xmlns:p14="http://schemas.microsoft.com/office/powerpoint/2010/main" val="281709097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179512" y="908720"/>
            <a:ext cx="8712968" cy="108012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effectLst>
                  <a:outerShdw blurRad="38100" dist="38100" dir="2700000" algn="tl">
                    <a:srgbClr val="000000">
                      <a:alpha val="43137"/>
                    </a:srgbClr>
                  </a:outerShdw>
                </a:effectLst>
                <a:latin typeface="Gill Sans MT" pitchFamily="34" charset="0"/>
              </a:rPr>
              <a:t>2005 Primo </a:t>
            </a:r>
            <a:r>
              <a:rPr lang="en-US" sz="2800" b="1" dirty="0" err="1" smtClean="0">
                <a:effectLst>
                  <a:outerShdw blurRad="38100" dist="38100" dir="2700000" algn="tl">
                    <a:srgbClr val="000000">
                      <a:alpha val="43137"/>
                    </a:srgbClr>
                  </a:outerShdw>
                </a:effectLst>
                <a:latin typeface="Gill Sans MT" pitchFamily="34" charset="0"/>
              </a:rPr>
              <a:t>Libro</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sulla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Cucina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Molecolare</a:t>
            </a:r>
            <a:endParaRPr lang="en-US" sz="2800" b="1" dirty="0" smtClean="0">
              <a:effectLst>
                <a:outerShdw blurRad="38100" dist="38100" dir="2700000" algn="tl">
                  <a:srgbClr val="000000">
                    <a:alpha val="43137"/>
                  </a:srgbClr>
                </a:outerShdw>
              </a:effectLst>
              <a:latin typeface="Gill Sans MT" pitchFamily="34" charset="0"/>
            </a:endParaRPr>
          </a:p>
          <a:p>
            <a:pPr algn="ctr"/>
            <a:r>
              <a:rPr lang="en-US" sz="2800" b="1" dirty="0" smtClean="0">
                <a:effectLst>
                  <a:outerShdw blurRad="38100" dist="38100" dir="2700000" algn="tl">
                    <a:srgbClr val="000000">
                      <a:alpha val="43137"/>
                    </a:srgbClr>
                  </a:outerShdw>
                </a:effectLst>
                <a:latin typeface="Gill Sans MT" pitchFamily="34" charset="0"/>
              </a:rPr>
              <a:t>Manifesto </a:t>
            </a:r>
            <a:r>
              <a:rPr lang="en-US" sz="2800" b="1" dirty="0" err="1" smtClean="0">
                <a:effectLst>
                  <a:outerShdw blurRad="38100" dist="38100" dir="2700000" algn="tl">
                    <a:srgbClr val="000000">
                      <a:alpha val="43137"/>
                    </a:srgbClr>
                  </a:outerShdw>
                </a:effectLst>
                <a:latin typeface="Gill Sans MT" pitchFamily="34" charset="0"/>
              </a:rPr>
              <a:t>delle</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Cucina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Molecolare</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Italiana</a:t>
            </a:r>
            <a:endParaRPr lang="en-US" sz="2800" b="1" dirty="0">
              <a:effectLst>
                <a:outerShdw blurRad="38100" dist="38100" dir="2700000" algn="tl">
                  <a:srgbClr val="000000">
                    <a:alpha val="43137"/>
                  </a:srgbClr>
                </a:outerShdw>
              </a:effectLst>
              <a:latin typeface="Gill Sans MT" pitchFamily="34" charset="0"/>
            </a:endParaRPr>
          </a:p>
        </p:txBody>
      </p:sp>
      <p:sp>
        <p:nvSpPr>
          <p:cNvPr id="10" name="Rettangolo arrotondato 9"/>
          <p:cNvSpPr/>
          <p:nvPr/>
        </p:nvSpPr>
        <p:spPr>
          <a:xfrm>
            <a:off x="107504" y="2204864"/>
            <a:ext cx="4104456" cy="4464496"/>
          </a:xfrm>
          <a:prstGeom prst="roundRect">
            <a:avLst/>
          </a:prstGeom>
        </p:spPr>
        <p:style>
          <a:lnRef idx="0">
            <a:schemeClr val="accent6"/>
          </a:lnRef>
          <a:fillRef idx="3">
            <a:schemeClr val="accent6"/>
          </a:fillRef>
          <a:effectRef idx="3">
            <a:schemeClr val="accent6"/>
          </a:effectRef>
          <a:fontRef idx="minor">
            <a:schemeClr val="lt1"/>
          </a:fontRef>
        </p:style>
        <p:txBody>
          <a:bodyPr rtlCol="0" anchor="ctr"/>
          <a:lstStyle/>
          <a:p>
            <a:pPr marL="342900" indent="-342900">
              <a:buFont typeface="+mj-lt"/>
              <a:buAutoNum type="arabicPeriod"/>
            </a:pPr>
            <a:r>
              <a:rPr lang="it-IT" b="1" i="1" dirty="0" smtClean="0">
                <a:effectLst>
                  <a:outerShdw blurRad="38100" dist="38100" dir="2700000" algn="tl">
                    <a:srgbClr val="000000">
                      <a:alpha val="43137"/>
                    </a:srgbClr>
                  </a:outerShdw>
                </a:effectLst>
                <a:latin typeface="Gill Sans MT" pitchFamily="34" charset="0"/>
              </a:rPr>
              <a:t>Ogni </a:t>
            </a:r>
            <a:r>
              <a:rPr lang="it-IT" b="1" i="1" dirty="0">
                <a:effectLst>
                  <a:outerShdw blurRad="38100" dist="38100" dir="2700000" algn="tl">
                    <a:srgbClr val="000000">
                      <a:alpha val="43137"/>
                    </a:srgbClr>
                  </a:outerShdw>
                </a:effectLst>
                <a:latin typeface="Gill Sans MT" pitchFamily="34" charset="0"/>
              </a:rPr>
              <a:t>novità deve ampliare, non distruggere, la tradizione gastronomica italiana.</a:t>
            </a:r>
          </a:p>
          <a:p>
            <a:pPr marL="342900" indent="-342900">
              <a:buFont typeface="+mj-lt"/>
              <a:buAutoNum type="arabicPeriod"/>
            </a:pPr>
            <a:r>
              <a:rPr lang="it-IT" b="1" i="1" dirty="0" smtClean="0">
                <a:effectLst>
                  <a:outerShdw blurRad="38100" dist="38100" dir="2700000" algn="tl">
                    <a:srgbClr val="000000">
                      <a:alpha val="43137"/>
                    </a:srgbClr>
                  </a:outerShdw>
                </a:effectLst>
                <a:latin typeface="Gill Sans MT" pitchFamily="34" charset="0"/>
              </a:rPr>
              <a:t> </a:t>
            </a:r>
            <a:r>
              <a:rPr lang="it-IT" b="1" i="1" dirty="0">
                <a:effectLst>
                  <a:outerShdw blurRad="38100" dist="38100" dir="2700000" algn="tl">
                    <a:srgbClr val="000000">
                      <a:alpha val="43137"/>
                    </a:srgbClr>
                  </a:outerShdw>
                </a:effectLst>
                <a:latin typeface="Gill Sans MT" pitchFamily="34" charset="0"/>
              </a:rPr>
              <a:t>Le nuove tecniche e i nuovi piatti devono valorizzare gli ingredienti naturali e le materie prime di qualità.</a:t>
            </a:r>
          </a:p>
          <a:p>
            <a:pPr marL="342900" indent="-342900">
              <a:buFont typeface="+mj-lt"/>
              <a:buAutoNum type="arabicPeriod"/>
            </a:pPr>
            <a:r>
              <a:rPr lang="it-IT" b="1" i="1" dirty="0" smtClean="0">
                <a:effectLst>
                  <a:outerShdw blurRad="38100" dist="38100" dir="2700000" algn="tl">
                    <a:srgbClr val="000000">
                      <a:alpha val="43137"/>
                    </a:srgbClr>
                  </a:outerShdw>
                </a:effectLst>
                <a:latin typeface="Gill Sans MT" pitchFamily="34" charset="0"/>
              </a:rPr>
              <a:t> </a:t>
            </a:r>
            <a:r>
              <a:rPr lang="it-IT" b="1" i="1" dirty="0">
                <a:effectLst>
                  <a:outerShdw blurRad="38100" dist="38100" dir="2700000" algn="tl">
                    <a:srgbClr val="000000">
                      <a:alpha val="43137"/>
                    </a:srgbClr>
                  </a:outerShdw>
                </a:effectLst>
                <a:latin typeface="Gill Sans MT" pitchFamily="34" charset="0"/>
              </a:rPr>
              <a:t>Sarà una cucina attenta ai valori nutrizionali e al benessere di chi mangia, non solo agli aspetti estetici e organolettici.</a:t>
            </a:r>
          </a:p>
          <a:p>
            <a:pPr marL="342900" indent="-342900">
              <a:buFont typeface="+mj-lt"/>
              <a:buAutoNum type="arabicPeriod"/>
            </a:pPr>
            <a:r>
              <a:rPr lang="it-IT" b="1" i="1" dirty="0" smtClean="0">
                <a:effectLst>
                  <a:outerShdw blurRad="38100" dist="38100" dir="2700000" algn="tl">
                    <a:srgbClr val="000000">
                      <a:alpha val="43137"/>
                    </a:srgbClr>
                  </a:outerShdw>
                </a:effectLst>
                <a:latin typeface="Gill Sans MT" pitchFamily="34" charset="0"/>
              </a:rPr>
              <a:t>Realizzerà </a:t>
            </a:r>
            <a:r>
              <a:rPr lang="it-IT" b="1" i="1" dirty="0">
                <a:effectLst>
                  <a:outerShdw blurRad="38100" dist="38100" dir="2700000" algn="tl">
                    <a:srgbClr val="000000">
                      <a:alpha val="43137"/>
                    </a:srgbClr>
                  </a:outerShdw>
                </a:effectLst>
                <a:latin typeface="Gill Sans MT" pitchFamily="34" charset="0"/>
              </a:rPr>
              <a:t>i suoi scopi creando nuove testure di ingredienti scelti in base ai criteri sopra </a:t>
            </a:r>
            <a:r>
              <a:rPr lang="it-IT" b="1" i="1" dirty="0" smtClean="0">
                <a:effectLst>
                  <a:outerShdw blurRad="38100" dist="38100" dir="2700000" algn="tl">
                    <a:srgbClr val="000000">
                      <a:alpha val="43137"/>
                    </a:srgbClr>
                  </a:outerShdw>
                </a:effectLst>
                <a:latin typeface="Gill Sans MT" pitchFamily="34" charset="0"/>
              </a:rPr>
              <a:t>enunciati</a:t>
            </a:r>
            <a:r>
              <a:rPr lang="it-IT" sz="1200" b="1" i="1" u="sng" dirty="0" smtClean="0">
                <a:effectLst>
                  <a:outerShdw blurRad="38100" dist="38100" dir="2700000" algn="tl">
                    <a:srgbClr val="000000">
                      <a:alpha val="43137"/>
                    </a:srgbClr>
                  </a:outerShdw>
                </a:effectLst>
                <a:latin typeface="Gill Sans MT" pitchFamily="34" charset="0"/>
              </a:rPr>
              <a:t>.</a:t>
            </a:r>
            <a:endParaRPr lang="en-US" sz="1200" b="1" i="1" u="sng" dirty="0" smtClean="0">
              <a:effectLst>
                <a:outerShdw blurRad="38100" dist="38100" dir="2700000" algn="tl">
                  <a:srgbClr val="000000">
                    <a:alpha val="43137"/>
                  </a:srgbClr>
                </a:outerShdw>
              </a:effectLst>
              <a:latin typeface="Gill Sans MT" pitchFamily="34" charset="0"/>
            </a:endParaRPr>
          </a:p>
        </p:txBody>
      </p:sp>
      <p:pic>
        <p:nvPicPr>
          <p:cNvPr id="11" name="Immagin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76256" y="2204864"/>
            <a:ext cx="1944216" cy="2629813"/>
          </a:xfrm>
          <a:prstGeom prst="rect">
            <a:avLst/>
          </a:prstGeom>
        </p:spPr>
      </p:pic>
      <p:pic>
        <p:nvPicPr>
          <p:cNvPr id="12" name="Immagin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2578" y="2204864"/>
            <a:ext cx="1817613" cy="2571923"/>
          </a:xfrm>
          <a:prstGeom prst="rect">
            <a:avLst/>
          </a:prstGeom>
        </p:spPr>
      </p:pic>
    </p:spTree>
    <p:extLst>
      <p:ext uri="{BB962C8B-B14F-4D97-AF65-F5344CB8AC3E}">
        <p14:creationId xmlns:p14="http://schemas.microsoft.com/office/powerpoint/2010/main" val="2777428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p:cTn id="14" dur="1000" fill="hold"/>
                                        <p:tgtEl>
                                          <p:spTgt spid="10"/>
                                        </p:tgtEl>
                                        <p:attrNameLst>
                                          <p:attrName>ppt_w</p:attrName>
                                        </p:attrNameLst>
                                      </p:cBhvr>
                                      <p:tavLst>
                                        <p:tav tm="0">
                                          <p:val>
                                            <p:fltVal val="0"/>
                                          </p:val>
                                        </p:tav>
                                        <p:tav tm="100000">
                                          <p:val>
                                            <p:strVal val="#ppt_w"/>
                                          </p:val>
                                        </p:tav>
                                      </p:tavLst>
                                    </p:anim>
                                    <p:anim calcmode="lin" valueType="num">
                                      <p:cBhvr>
                                        <p:cTn id="15" dur="1000" fill="hold"/>
                                        <p:tgtEl>
                                          <p:spTgt spid="10"/>
                                        </p:tgtEl>
                                        <p:attrNameLst>
                                          <p:attrName>ppt_h</p:attrName>
                                        </p:attrNameLst>
                                      </p:cBhvr>
                                      <p:tavLst>
                                        <p:tav tm="0">
                                          <p:val>
                                            <p:fltVal val="0"/>
                                          </p:val>
                                        </p:tav>
                                        <p:tav tm="100000">
                                          <p:val>
                                            <p:strVal val="#ppt_h"/>
                                          </p:val>
                                        </p:tav>
                                      </p:tavLst>
                                    </p:anim>
                                    <p:anim calcmode="lin" valueType="num">
                                      <p:cBhvr>
                                        <p:cTn id="16" dur="1000" fill="hold"/>
                                        <p:tgtEl>
                                          <p:spTgt spid="10"/>
                                        </p:tgtEl>
                                        <p:attrNameLst>
                                          <p:attrName>style.rotation</p:attrName>
                                        </p:attrNameLst>
                                      </p:cBhvr>
                                      <p:tavLst>
                                        <p:tav tm="0">
                                          <p:val>
                                            <p:fltVal val="90"/>
                                          </p:val>
                                        </p:tav>
                                        <p:tav tm="100000">
                                          <p:val>
                                            <p:fltVal val="0"/>
                                          </p:val>
                                        </p:tav>
                                      </p:tavLst>
                                    </p:anim>
                                    <p:animEffect transition="in" filter="fade">
                                      <p:cBhvr>
                                        <p:cTn id="17" dur="1000"/>
                                        <p:tgtEl>
                                          <p:spTgt spid="10"/>
                                        </p:tgtEl>
                                      </p:cBhvr>
                                    </p:animEffect>
                                  </p:childTnLst>
                                </p:cTn>
                              </p:par>
                              <p:par>
                                <p:cTn id="18" presetID="31"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1000" fill="hold"/>
                                        <p:tgtEl>
                                          <p:spTgt spid="12"/>
                                        </p:tgtEl>
                                        <p:attrNameLst>
                                          <p:attrName>ppt_w</p:attrName>
                                        </p:attrNameLst>
                                      </p:cBhvr>
                                      <p:tavLst>
                                        <p:tav tm="0">
                                          <p:val>
                                            <p:fltVal val="0"/>
                                          </p:val>
                                        </p:tav>
                                        <p:tav tm="100000">
                                          <p:val>
                                            <p:strVal val="#ppt_w"/>
                                          </p:val>
                                        </p:tav>
                                      </p:tavLst>
                                    </p:anim>
                                    <p:anim calcmode="lin" valueType="num">
                                      <p:cBhvr>
                                        <p:cTn id="21" dur="1000" fill="hold"/>
                                        <p:tgtEl>
                                          <p:spTgt spid="12"/>
                                        </p:tgtEl>
                                        <p:attrNameLst>
                                          <p:attrName>ppt_h</p:attrName>
                                        </p:attrNameLst>
                                      </p:cBhvr>
                                      <p:tavLst>
                                        <p:tav tm="0">
                                          <p:val>
                                            <p:fltVal val="0"/>
                                          </p:val>
                                        </p:tav>
                                        <p:tav tm="100000">
                                          <p:val>
                                            <p:strVal val="#ppt_h"/>
                                          </p:val>
                                        </p:tav>
                                      </p:tavLst>
                                    </p:anim>
                                    <p:anim calcmode="lin" valueType="num">
                                      <p:cBhvr>
                                        <p:cTn id="22" dur="1000" fill="hold"/>
                                        <p:tgtEl>
                                          <p:spTgt spid="12"/>
                                        </p:tgtEl>
                                        <p:attrNameLst>
                                          <p:attrName>style.rotation</p:attrName>
                                        </p:attrNameLst>
                                      </p:cBhvr>
                                      <p:tavLst>
                                        <p:tav tm="0">
                                          <p:val>
                                            <p:fltVal val="90"/>
                                          </p:val>
                                        </p:tav>
                                        <p:tav tm="100000">
                                          <p:val>
                                            <p:fltVal val="0"/>
                                          </p:val>
                                        </p:tav>
                                      </p:tavLst>
                                    </p:anim>
                                    <p:animEffect transition="in" filter="fade">
                                      <p:cBhvr>
                                        <p:cTn id="23" dur="1000"/>
                                        <p:tgtEl>
                                          <p:spTgt spid="12"/>
                                        </p:tgtEl>
                                      </p:cBhvr>
                                    </p:animEffect>
                                  </p:childTnLst>
                                </p:cTn>
                              </p:par>
                              <p:par>
                                <p:cTn id="24" presetID="31" presetClass="entr" presetSubtype="0" fill="hold" nodeType="with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1000" fill="hold"/>
                                        <p:tgtEl>
                                          <p:spTgt spid="11"/>
                                        </p:tgtEl>
                                        <p:attrNameLst>
                                          <p:attrName>ppt_w</p:attrName>
                                        </p:attrNameLst>
                                      </p:cBhvr>
                                      <p:tavLst>
                                        <p:tav tm="0">
                                          <p:val>
                                            <p:fltVal val="0"/>
                                          </p:val>
                                        </p:tav>
                                        <p:tav tm="100000">
                                          <p:val>
                                            <p:strVal val="#ppt_w"/>
                                          </p:val>
                                        </p:tav>
                                      </p:tavLst>
                                    </p:anim>
                                    <p:anim calcmode="lin" valueType="num">
                                      <p:cBhvr>
                                        <p:cTn id="27" dur="1000" fill="hold"/>
                                        <p:tgtEl>
                                          <p:spTgt spid="11"/>
                                        </p:tgtEl>
                                        <p:attrNameLst>
                                          <p:attrName>ppt_h</p:attrName>
                                        </p:attrNameLst>
                                      </p:cBhvr>
                                      <p:tavLst>
                                        <p:tav tm="0">
                                          <p:val>
                                            <p:fltVal val="0"/>
                                          </p:val>
                                        </p:tav>
                                        <p:tav tm="100000">
                                          <p:val>
                                            <p:strVal val="#ppt_h"/>
                                          </p:val>
                                        </p:tav>
                                      </p:tavLst>
                                    </p:anim>
                                    <p:anim calcmode="lin" valueType="num">
                                      <p:cBhvr>
                                        <p:cTn id="28" dur="1000" fill="hold"/>
                                        <p:tgtEl>
                                          <p:spTgt spid="11"/>
                                        </p:tgtEl>
                                        <p:attrNameLst>
                                          <p:attrName>style.rotation</p:attrName>
                                        </p:attrNameLst>
                                      </p:cBhvr>
                                      <p:tavLst>
                                        <p:tav tm="0">
                                          <p:val>
                                            <p:fltVal val="90"/>
                                          </p:val>
                                        </p:tav>
                                        <p:tav tm="100000">
                                          <p:val>
                                            <p:fltVal val="0"/>
                                          </p:val>
                                        </p:tav>
                                      </p:tavLst>
                                    </p:anim>
                                    <p:animEffect transition="in" filter="fade">
                                      <p:cBhvr>
                                        <p:cTn id="29"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graphicFrame>
        <p:nvGraphicFramePr>
          <p:cNvPr id="6" name="Diagramma 5"/>
          <p:cNvGraphicFramePr/>
          <p:nvPr>
            <p:extLst>
              <p:ext uri="{D42A27DB-BD31-4B8C-83A1-F6EECF244321}">
                <p14:modId xmlns:p14="http://schemas.microsoft.com/office/powerpoint/2010/main" val="4148801383"/>
              </p:ext>
            </p:extLst>
          </p:nvPr>
        </p:nvGraphicFramePr>
        <p:xfrm>
          <a:off x="323528" y="1124744"/>
          <a:ext cx="8568952" cy="3693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771874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graphicEl>
                                              <a:dgm id="{4C83DCDC-EE53-488A-855D-4876BCCB5836}"/>
                                            </p:graphicEl>
                                          </p:spTgt>
                                        </p:tgtEl>
                                        <p:attrNameLst>
                                          <p:attrName>style.visibility</p:attrName>
                                        </p:attrNameLst>
                                      </p:cBhvr>
                                      <p:to>
                                        <p:strVal val="visible"/>
                                      </p:to>
                                    </p:set>
                                    <p:anim calcmode="lin" valueType="num">
                                      <p:cBhvr>
                                        <p:cTn id="7" dur="500" fill="hold"/>
                                        <p:tgtEl>
                                          <p:spTgt spid="6">
                                            <p:graphicEl>
                                              <a:dgm id="{4C83DCDC-EE53-488A-855D-4876BCCB5836}"/>
                                            </p:graphicEl>
                                          </p:spTgt>
                                        </p:tgtEl>
                                        <p:attrNameLst>
                                          <p:attrName>ppt_w</p:attrName>
                                        </p:attrNameLst>
                                      </p:cBhvr>
                                      <p:tavLst>
                                        <p:tav tm="0">
                                          <p:val>
                                            <p:fltVal val="0"/>
                                          </p:val>
                                        </p:tav>
                                        <p:tav tm="100000">
                                          <p:val>
                                            <p:strVal val="#ppt_w"/>
                                          </p:val>
                                        </p:tav>
                                      </p:tavLst>
                                    </p:anim>
                                    <p:anim calcmode="lin" valueType="num">
                                      <p:cBhvr>
                                        <p:cTn id="8" dur="500" fill="hold"/>
                                        <p:tgtEl>
                                          <p:spTgt spid="6">
                                            <p:graphicEl>
                                              <a:dgm id="{4C83DCDC-EE53-488A-855D-4876BCCB5836}"/>
                                            </p:graphicEl>
                                          </p:spTgt>
                                        </p:tgtEl>
                                        <p:attrNameLst>
                                          <p:attrName>ppt_h</p:attrName>
                                        </p:attrNameLst>
                                      </p:cBhvr>
                                      <p:tavLst>
                                        <p:tav tm="0">
                                          <p:val>
                                            <p:fltVal val="0"/>
                                          </p:val>
                                        </p:tav>
                                        <p:tav tm="100000">
                                          <p:val>
                                            <p:strVal val="#ppt_h"/>
                                          </p:val>
                                        </p:tav>
                                      </p:tavLst>
                                    </p:anim>
                                    <p:animEffect transition="in" filter="fade">
                                      <p:cBhvr>
                                        <p:cTn id="9" dur="500"/>
                                        <p:tgtEl>
                                          <p:spTgt spid="6">
                                            <p:graphicEl>
                                              <a:dgm id="{4C83DCDC-EE53-488A-855D-4876BCCB5836}"/>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graphicEl>
                                              <a:dgm id="{AAA543C8-9143-479D-B681-1EF58F02D0A9}"/>
                                            </p:graphicEl>
                                          </p:spTgt>
                                        </p:tgtEl>
                                        <p:attrNameLst>
                                          <p:attrName>style.visibility</p:attrName>
                                        </p:attrNameLst>
                                      </p:cBhvr>
                                      <p:to>
                                        <p:strVal val="visible"/>
                                      </p:to>
                                    </p:set>
                                    <p:anim calcmode="lin" valueType="num">
                                      <p:cBhvr>
                                        <p:cTn id="14" dur="500" fill="hold"/>
                                        <p:tgtEl>
                                          <p:spTgt spid="6">
                                            <p:graphicEl>
                                              <a:dgm id="{AAA543C8-9143-479D-B681-1EF58F02D0A9}"/>
                                            </p:graphicEl>
                                          </p:spTgt>
                                        </p:tgtEl>
                                        <p:attrNameLst>
                                          <p:attrName>ppt_w</p:attrName>
                                        </p:attrNameLst>
                                      </p:cBhvr>
                                      <p:tavLst>
                                        <p:tav tm="0">
                                          <p:val>
                                            <p:fltVal val="0"/>
                                          </p:val>
                                        </p:tav>
                                        <p:tav tm="100000">
                                          <p:val>
                                            <p:strVal val="#ppt_w"/>
                                          </p:val>
                                        </p:tav>
                                      </p:tavLst>
                                    </p:anim>
                                    <p:anim calcmode="lin" valueType="num">
                                      <p:cBhvr>
                                        <p:cTn id="15" dur="500" fill="hold"/>
                                        <p:tgtEl>
                                          <p:spTgt spid="6">
                                            <p:graphicEl>
                                              <a:dgm id="{AAA543C8-9143-479D-B681-1EF58F02D0A9}"/>
                                            </p:graphicEl>
                                          </p:spTgt>
                                        </p:tgtEl>
                                        <p:attrNameLst>
                                          <p:attrName>ppt_h</p:attrName>
                                        </p:attrNameLst>
                                      </p:cBhvr>
                                      <p:tavLst>
                                        <p:tav tm="0">
                                          <p:val>
                                            <p:fltVal val="0"/>
                                          </p:val>
                                        </p:tav>
                                        <p:tav tm="100000">
                                          <p:val>
                                            <p:strVal val="#ppt_h"/>
                                          </p:val>
                                        </p:tav>
                                      </p:tavLst>
                                    </p:anim>
                                    <p:animEffect transition="in" filter="fade">
                                      <p:cBhvr>
                                        <p:cTn id="16" dur="500"/>
                                        <p:tgtEl>
                                          <p:spTgt spid="6">
                                            <p:graphicEl>
                                              <a:dgm id="{AAA543C8-9143-479D-B681-1EF58F02D0A9}"/>
                                            </p:graphic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
                                            <p:graphicEl>
                                              <a:dgm id="{3599B925-2D55-4BD0-B623-03E069CBC953}"/>
                                            </p:graphicEl>
                                          </p:spTgt>
                                        </p:tgtEl>
                                        <p:attrNameLst>
                                          <p:attrName>style.visibility</p:attrName>
                                        </p:attrNameLst>
                                      </p:cBhvr>
                                      <p:to>
                                        <p:strVal val="visible"/>
                                      </p:to>
                                    </p:set>
                                    <p:anim calcmode="lin" valueType="num">
                                      <p:cBhvr>
                                        <p:cTn id="19" dur="500" fill="hold"/>
                                        <p:tgtEl>
                                          <p:spTgt spid="6">
                                            <p:graphicEl>
                                              <a:dgm id="{3599B925-2D55-4BD0-B623-03E069CBC953}"/>
                                            </p:graphicEl>
                                          </p:spTgt>
                                        </p:tgtEl>
                                        <p:attrNameLst>
                                          <p:attrName>ppt_w</p:attrName>
                                        </p:attrNameLst>
                                      </p:cBhvr>
                                      <p:tavLst>
                                        <p:tav tm="0">
                                          <p:val>
                                            <p:fltVal val="0"/>
                                          </p:val>
                                        </p:tav>
                                        <p:tav tm="100000">
                                          <p:val>
                                            <p:strVal val="#ppt_w"/>
                                          </p:val>
                                        </p:tav>
                                      </p:tavLst>
                                    </p:anim>
                                    <p:anim calcmode="lin" valueType="num">
                                      <p:cBhvr>
                                        <p:cTn id="20" dur="500" fill="hold"/>
                                        <p:tgtEl>
                                          <p:spTgt spid="6">
                                            <p:graphicEl>
                                              <a:dgm id="{3599B925-2D55-4BD0-B623-03E069CBC953}"/>
                                            </p:graphicEl>
                                          </p:spTgt>
                                        </p:tgtEl>
                                        <p:attrNameLst>
                                          <p:attrName>ppt_h</p:attrName>
                                        </p:attrNameLst>
                                      </p:cBhvr>
                                      <p:tavLst>
                                        <p:tav tm="0">
                                          <p:val>
                                            <p:fltVal val="0"/>
                                          </p:val>
                                        </p:tav>
                                        <p:tav tm="100000">
                                          <p:val>
                                            <p:strVal val="#ppt_h"/>
                                          </p:val>
                                        </p:tav>
                                      </p:tavLst>
                                    </p:anim>
                                    <p:animEffect transition="in" filter="fade">
                                      <p:cBhvr>
                                        <p:cTn id="21" dur="500"/>
                                        <p:tgtEl>
                                          <p:spTgt spid="6">
                                            <p:graphicEl>
                                              <a:dgm id="{3599B925-2D55-4BD0-B623-03E069CBC953}"/>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graphicEl>
                                              <a:dgm id="{40B14D28-A108-43CA-AD22-AA6469FAE404}"/>
                                            </p:graphicEl>
                                          </p:spTgt>
                                        </p:tgtEl>
                                        <p:attrNameLst>
                                          <p:attrName>style.visibility</p:attrName>
                                        </p:attrNameLst>
                                      </p:cBhvr>
                                      <p:to>
                                        <p:strVal val="visible"/>
                                      </p:to>
                                    </p:set>
                                    <p:anim calcmode="lin" valueType="num">
                                      <p:cBhvr>
                                        <p:cTn id="26" dur="500" fill="hold"/>
                                        <p:tgtEl>
                                          <p:spTgt spid="6">
                                            <p:graphicEl>
                                              <a:dgm id="{40B14D28-A108-43CA-AD22-AA6469FAE404}"/>
                                            </p:graphicEl>
                                          </p:spTgt>
                                        </p:tgtEl>
                                        <p:attrNameLst>
                                          <p:attrName>ppt_w</p:attrName>
                                        </p:attrNameLst>
                                      </p:cBhvr>
                                      <p:tavLst>
                                        <p:tav tm="0">
                                          <p:val>
                                            <p:fltVal val="0"/>
                                          </p:val>
                                        </p:tav>
                                        <p:tav tm="100000">
                                          <p:val>
                                            <p:strVal val="#ppt_w"/>
                                          </p:val>
                                        </p:tav>
                                      </p:tavLst>
                                    </p:anim>
                                    <p:anim calcmode="lin" valueType="num">
                                      <p:cBhvr>
                                        <p:cTn id="27" dur="500" fill="hold"/>
                                        <p:tgtEl>
                                          <p:spTgt spid="6">
                                            <p:graphicEl>
                                              <a:dgm id="{40B14D28-A108-43CA-AD22-AA6469FAE404}"/>
                                            </p:graphicEl>
                                          </p:spTgt>
                                        </p:tgtEl>
                                        <p:attrNameLst>
                                          <p:attrName>ppt_h</p:attrName>
                                        </p:attrNameLst>
                                      </p:cBhvr>
                                      <p:tavLst>
                                        <p:tav tm="0">
                                          <p:val>
                                            <p:fltVal val="0"/>
                                          </p:val>
                                        </p:tav>
                                        <p:tav tm="100000">
                                          <p:val>
                                            <p:strVal val="#ppt_h"/>
                                          </p:val>
                                        </p:tav>
                                      </p:tavLst>
                                    </p:anim>
                                    <p:animEffect transition="in" filter="fade">
                                      <p:cBhvr>
                                        <p:cTn id="28" dur="500"/>
                                        <p:tgtEl>
                                          <p:spTgt spid="6">
                                            <p:graphicEl>
                                              <a:dgm id="{40B14D28-A108-43CA-AD22-AA6469FAE404}"/>
                                            </p:graphic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graphicEl>
                                              <a:dgm id="{C4ED095C-46B6-4690-833C-3A3BE2C854D6}"/>
                                            </p:graphicEl>
                                          </p:spTgt>
                                        </p:tgtEl>
                                        <p:attrNameLst>
                                          <p:attrName>style.visibility</p:attrName>
                                        </p:attrNameLst>
                                      </p:cBhvr>
                                      <p:to>
                                        <p:strVal val="visible"/>
                                      </p:to>
                                    </p:set>
                                    <p:anim calcmode="lin" valueType="num">
                                      <p:cBhvr>
                                        <p:cTn id="31" dur="500" fill="hold"/>
                                        <p:tgtEl>
                                          <p:spTgt spid="6">
                                            <p:graphicEl>
                                              <a:dgm id="{C4ED095C-46B6-4690-833C-3A3BE2C854D6}"/>
                                            </p:graphicEl>
                                          </p:spTgt>
                                        </p:tgtEl>
                                        <p:attrNameLst>
                                          <p:attrName>ppt_w</p:attrName>
                                        </p:attrNameLst>
                                      </p:cBhvr>
                                      <p:tavLst>
                                        <p:tav tm="0">
                                          <p:val>
                                            <p:fltVal val="0"/>
                                          </p:val>
                                        </p:tav>
                                        <p:tav tm="100000">
                                          <p:val>
                                            <p:strVal val="#ppt_w"/>
                                          </p:val>
                                        </p:tav>
                                      </p:tavLst>
                                    </p:anim>
                                    <p:anim calcmode="lin" valueType="num">
                                      <p:cBhvr>
                                        <p:cTn id="32" dur="500" fill="hold"/>
                                        <p:tgtEl>
                                          <p:spTgt spid="6">
                                            <p:graphicEl>
                                              <a:dgm id="{C4ED095C-46B6-4690-833C-3A3BE2C854D6}"/>
                                            </p:graphicEl>
                                          </p:spTgt>
                                        </p:tgtEl>
                                        <p:attrNameLst>
                                          <p:attrName>ppt_h</p:attrName>
                                        </p:attrNameLst>
                                      </p:cBhvr>
                                      <p:tavLst>
                                        <p:tav tm="0">
                                          <p:val>
                                            <p:fltVal val="0"/>
                                          </p:val>
                                        </p:tav>
                                        <p:tav tm="100000">
                                          <p:val>
                                            <p:strVal val="#ppt_h"/>
                                          </p:val>
                                        </p:tav>
                                      </p:tavLst>
                                    </p:anim>
                                    <p:animEffect transition="in" filter="fade">
                                      <p:cBhvr>
                                        <p:cTn id="33" dur="500"/>
                                        <p:tgtEl>
                                          <p:spTgt spid="6">
                                            <p:graphicEl>
                                              <a:dgm id="{C4ED095C-46B6-4690-833C-3A3BE2C854D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graphicFrame>
        <p:nvGraphicFramePr>
          <p:cNvPr id="6" name="Diagramma 5"/>
          <p:cNvGraphicFramePr/>
          <p:nvPr>
            <p:extLst>
              <p:ext uri="{D42A27DB-BD31-4B8C-83A1-F6EECF244321}">
                <p14:modId xmlns:p14="http://schemas.microsoft.com/office/powerpoint/2010/main" val="1029848569"/>
              </p:ext>
            </p:extLst>
          </p:nvPr>
        </p:nvGraphicFramePr>
        <p:xfrm>
          <a:off x="107504" y="1124744"/>
          <a:ext cx="8964488" cy="3693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01923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graphicEl>
                                              <a:dgm id="{4C83DCDC-EE53-488A-855D-4876BCCB5836}"/>
                                            </p:graphicEl>
                                          </p:spTgt>
                                        </p:tgtEl>
                                        <p:attrNameLst>
                                          <p:attrName>style.visibility</p:attrName>
                                        </p:attrNameLst>
                                      </p:cBhvr>
                                      <p:to>
                                        <p:strVal val="visible"/>
                                      </p:to>
                                    </p:set>
                                    <p:anim calcmode="lin" valueType="num">
                                      <p:cBhvr>
                                        <p:cTn id="7" dur="500" fill="hold"/>
                                        <p:tgtEl>
                                          <p:spTgt spid="6">
                                            <p:graphicEl>
                                              <a:dgm id="{4C83DCDC-EE53-488A-855D-4876BCCB5836}"/>
                                            </p:graphicEl>
                                          </p:spTgt>
                                        </p:tgtEl>
                                        <p:attrNameLst>
                                          <p:attrName>ppt_w</p:attrName>
                                        </p:attrNameLst>
                                      </p:cBhvr>
                                      <p:tavLst>
                                        <p:tav tm="0">
                                          <p:val>
                                            <p:fltVal val="0"/>
                                          </p:val>
                                        </p:tav>
                                        <p:tav tm="100000">
                                          <p:val>
                                            <p:strVal val="#ppt_w"/>
                                          </p:val>
                                        </p:tav>
                                      </p:tavLst>
                                    </p:anim>
                                    <p:anim calcmode="lin" valueType="num">
                                      <p:cBhvr>
                                        <p:cTn id="8" dur="500" fill="hold"/>
                                        <p:tgtEl>
                                          <p:spTgt spid="6">
                                            <p:graphicEl>
                                              <a:dgm id="{4C83DCDC-EE53-488A-855D-4876BCCB5836}"/>
                                            </p:graphicEl>
                                          </p:spTgt>
                                        </p:tgtEl>
                                        <p:attrNameLst>
                                          <p:attrName>ppt_h</p:attrName>
                                        </p:attrNameLst>
                                      </p:cBhvr>
                                      <p:tavLst>
                                        <p:tav tm="0">
                                          <p:val>
                                            <p:fltVal val="0"/>
                                          </p:val>
                                        </p:tav>
                                        <p:tav tm="100000">
                                          <p:val>
                                            <p:strVal val="#ppt_h"/>
                                          </p:val>
                                        </p:tav>
                                      </p:tavLst>
                                    </p:anim>
                                    <p:animEffect transition="in" filter="fade">
                                      <p:cBhvr>
                                        <p:cTn id="9" dur="500"/>
                                        <p:tgtEl>
                                          <p:spTgt spid="6">
                                            <p:graphicEl>
                                              <a:dgm id="{4C83DCDC-EE53-488A-855D-4876BCCB5836}"/>
                                            </p:graphic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6">
                                            <p:graphicEl>
                                              <a:dgm id="{AAA543C8-9143-479D-B681-1EF58F02D0A9}"/>
                                            </p:graphicEl>
                                          </p:spTgt>
                                        </p:tgtEl>
                                        <p:attrNameLst>
                                          <p:attrName>style.visibility</p:attrName>
                                        </p:attrNameLst>
                                      </p:cBhvr>
                                      <p:to>
                                        <p:strVal val="visible"/>
                                      </p:to>
                                    </p:set>
                                    <p:anim calcmode="lin" valueType="num">
                                      <p:cBhvr>
                                        <p:cTn id="14" dur="500" fill="hold"/>
                                        <p:tgtEl>
                                          <p:spTgt spid="6">
                                            <p:graphicEl>
                                              <a:dgm id="{AAA543C8-9143-479D-B681-1EF58F02D0A9}"/>
                                            </p:graphicEl>
                                          </p:spTgt>
                                        </p:tgtEl>
                                        <p:attrNameLst>
                                          <p:attrName>ppt_w</p:attrName>
                                        </p:attrNameLst>
                                      </p:cBhvr>
                                      <p:tavLst>
                                        <p:tav tm="0">
                                          <p:val>
                                            <p:fltVal val="0"/>
                                          </p:val>
                                        </p:tav>
                                        <p:tav tm="100000">
                                          <p:val>
                                            <p:strVal val="#ppt_w"/>
                                          </p:val>
                                        </p:tav>
                                      </p:tavLst>
                                    </p:anim>
                                    <p:anim calcmode="lin" valueType="num">
                                      <p:cBhvr>
                                        <p:cTn id="15" dur="500" fill="hold"/>
                                        <p:tgtEl>
                                          <p:spTgt spid="6">
                                            <p:graphicEl>
                                              <a:dgm id="{AAA543C8-9143-479D-B681-1EF58F02D0A9}"/>
                                            </p:graphicEl>
                                          </p:spTgt>
                                        </p:tgtEl>
                                        <p:attrNameLst>
                                          <p:attrName>ppt_h</p:attrName>
                                        </p:attrNameLst>
                                      </p:cBhvr>
                                      <p:tavLst>
                                        <p:tav tm="0">
                                          <p:val>
                                            <p:fltVal val="0"/>
                                          </p:val>
                                        </p:tav>
                                        <p:tav tm="100000">
                                          <p:val>
                                            <p:strVal val="#ppt_h"/>
                                          </p:val>
                                        </p:tav>
                                      </p:tavLst>
                                    </p:anim>
                                    <p:animEffect transition="in" filter="fade">
                                      <p:cBhvr>
                                        <p:cTn id="16" dur="500"/>
                                        <p:tgtEl>
                                          <p:spTgt spid="6">
                                            <p:graphicEl>
                                              <a:dgm id="{AAA543C8-9143-479D-B681-1EF58F02D0A9}"/>
                                            </p:graphicEl>
                                          </p:spTgt>
                                        </p:tgtEl>
                                      </p:cBhvr>
                                    </p:animEffect>
                                  </p:childTnLst>
                                </p:cTn>
                              </p:par>
                              <p:par>
                                <p:cTn id="17" presetID="53" presetClass="entr" presetSubtype="16" fill="hold" grpId="0" nodeType="withEffect">
                                  <p:stCondLst>
                                    <p:cond delay="0"/>
                                  </p:stCondLst>
                                  <p:childTnLst>
                                    <p:set>
                                      <p:cBhvr>
                                        <p:cTn id="18" dur="1" fill="hold">
                                          <p:stCondLst>
                                            <p:cond delay="0"/>
                                          </p:stCondLst>
                                        </p:cTn>
                                        <p:tgtEl>
                                          <p:spTgt spid="6">
                                            <p:graphicEl>
                                              <a:dgm id="{3599B925-2D55-4BD0-B623-03E069CBC953}"/>
                                            </p:graphicEl>
                                          </p:spTgt>
                                        </p:tgtEl>
                                        <p:attrNameLst>
                                          <p:attrName>style.visibility</p:attrName>
                                        </p:attrNameLst>
                                      </p:cBhvr>
                                      <p:to>
                                        <p:strVal val="visible"/>
                                      </p:to>
                                    </p:set>
                                    <p:anim calcmode="lin" valueType="num">
                                      <p:cBhvr>
                                        <p:cTn id="19" dur="500" fill="hold"/>
                                        <p:tgtEl>
                                          <p:spTgt spid="6">
                                            <p:graphicEl>
                                              <a:dgm id="{3599B925-2D55-4BD0-B623-03E069CBC953}"/>
                                            </p:graphicEl>
                                          </p:spTgt>
                                        </p:tgtEl>
                                        <p:attrNameLst>
                                          <p:attrName>ppt_w</p:attrName>
                                        </p:attrNameLst>
                                      </p:cBhvr>
                                      <p:tavLst>
                                        <p:tav tm="0">
                                          <p:val>
                                            <p:fltVal val="0"/>
                                          </p:val>
                                        </p:tav>
                                        <p:tav tm="100000">
                                          <p:val>
                                            <p:strVal val="#ppt_w"/>
                                          </p:val>
                                        </p:tav>
                                      </p:tavLst>
                                    </p:anim>
                                    <p:anim calcmode="lin" valueType="num">
                                      <p:cBhvr>
                                        <p:cTn id="20" dur="500" fill="hold"/>
                                        <p:tgtEl>
                                          <p:spTgt spid="6">
                                            <p:graphicEl>
                                              <a:dgm id="{3599B925-2D55-4BD0-B623-03E069CBC953}"/>
                                            </p:graphicEl>
                                          </p:spTgt>
                                        </p:tgtEl>
                                        <p:attrNameLst>
                                          <p:attrName>ppt_h</p:attrName>
                                        </p:attrNameLst>
                                      </p:cBhvr>
                                      <p:tavLst>
                                        <p:tav tm="0">
                                          <p:val>
                                            <p:fltVal val="0"/>
                                          </p:val>
                                        </p:tav>
                                        <p:tav tm="100000">
                                          <p:val>
                                            <p:strVal val="#ppt_h"/>
                                          </p:val>
                                        </p:tav>
                                      </p:tavLst>
                                    </p:anim>
                                    <p:animEffect transition="in" filter="fade">
                                      <p:cBhvr>
                                        <p:cTn id="21" dur="500"/>
                                        <p:tgtEl>
                                          <p:spTgt spid="6">
                                            <p:graphicEl>
                                              <a:dgm id="{3599B925-2D55-4BD0-B623-03E069CBC953}"/>
                                            </p:graphicEl>
                                          </p:spTgt>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6">
                                            <p:graphicEl>
                                              <a:dgm id="{40B14D28-A108-43CA-AD22-AA6469FAE404}"/>
                                            </p:graphicEl>
                                          </p:spTgt>
                                        </p:tgtEl>
                                        <p:attrNameLst>
                                          <p:attrName>style.visibility</p:attrName>
                                        </p:attrNameLst>
                                      </p:cBhvr>
                                      <p:to>
                                        <p:strVal val="visible"/>
                                      </p:to>
                                    </p:set>
                                    <p:anim calcmode="lin" valueType="num">
                                      <p:cBhvr>
                                        <p:cTn id="26" dur="500" fill="hold"/>
                                        <p:tgtEl>
                                          <p:spTgt spid="6">
                                            <p:graphicEl>
                                              <a:dgm id="{40B14D28-A108-43CA-AD22-AA6469FAE404}"/>
                                            </p:graphicEl>
                                          </p:spTgt>
                                        </p:tgtEl>
                                        <p:attrNameLst>
                                          <p:attrName>ppt_w</p:attrName>
                                        </p:attrNameLst>
                                      </p:cBhvr>
                                      <p:tavLst>
                                        <p:tav tm="0">
                                          <p:val>
                                            <p:fltVal val="0"/>
                                          </p:val>
                                        </p:tav>
                                        <p:tav tm="100000">
                                          <p:val>
                                            <p:strVal val="#ppt_w"/>
                                          </p:val>
                                        </p:tav>
                                      </p:tavLst>
                                    </p:anim>
                                    <p:anim calcmode="lin" valueType="num">
                                      <p:cBhvr>
                                        <p:cTn id="27" dur="500" fill="hold"/>
                                        <p:tgtEl>
                                          <p:spTgt spid="6">
                                            <p:graphicEl>
                                              <a:dgm id="{40B14D28-A108-43CA-AD22-AA6469FAE404}"/>
                                            </p:graphicEl>
                                          </p:spTgt>
                                        </p:tgtEl>
                                        <p:attrNameLst>
                                          <p:attrName>ppt_h</p:attrName>
                                        </p:attrNameLst>
                                      </p:cBhvr>
                                      <p:tavLst>
                                        <p:tav tm="0">
                                          <p:val>
                                            <p:fltVal val="0"/>
                                          </p:val>
                                        </p:tav>
                                        <p:tav tm="100000">
                                          <p:val>
                                            <p:strVal val="#ppt_h"/>
                                          </p:val>
                                        </p:tav>
                                      </p:tavLst>
                                    </p:anim>
                                    <p:animEffect transition="in" filter="fade">
                                      <p:cBhvr>
                                        <p:cTn id="28" dur="500"/>
                                        <p:tgtEl>
                                          <p:spTgt spid="6">
                                            <p:graphicEl>
                                              <a:dgm id="{40B14D28-A108-43CA-AD22-AA6469FAE404}"/>
                                            </p:graphicEl>
                                          </p:spTgt>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6">
                                            <p:graphicEl>
                                              <a:dgm id="{C4ED095C-46B6-4690-833C-3A3BE2C854D6}"/>
                                            </p:graphicEl>
                                          </p:spTgt>
                                        </p:tgtEl>
                                        <p:attrNameLst>
                                          <p:attrName>style.visibility</p:attrName>
                                        </p:attrNameLst>
                                      </p:cBhvr>
                                      <p:to>
                                        <p:strVal val="visible"/>
                                      </p:to>
                                    </p:set>
                                    <p:anim calcmode="lin" valueType="num">
                                      <p:cBhvr>
                                        <p:cTn id="31" dur="500" fill="hold"/>
                                        <p:tgtEl>
                                          <p:spTgt spid="6">
                                            <p:graphicEl>
                                              <a:dgm id="{C4ED095C-46B6-4690-833C-3A3BE2C854D6}"/>
                                            </p:graphicEl>
                                          </p:spTgt>
                                        </p:tgtEl>
                                        <p:attrNameLst>
                                          <p:attrName>ppt_w</p:attrName>
                                        </p:attrNameLst>
                                      </p:cBhvr>
                                      <p:tavLst>
                                        <p:tav tm="0">
                                          <p:val>
                                            <p:fltVal val="0"/>
                                          </p:val>
                                        </p:tav>
                                        <p:tav tm="100000">
                                          <p:val>
                                            <p:strVal val="#ppt_w"/>
                                          </p:val>
                                        </p:tav>
                                      </p:tavLst>
                                    </p:anim>
                                    <p:anim calcmode="lin" valueType="num">
                                      <p:cBhvr>
                                        <p:cTn id="32" dur="500" fill="hold"/>
                                        <p:tgtEl>
                                          <p:spTgt spid="6">
                                            <p:graphicEl>
                                              <a:dgm id="{C4ED095C-46B6-4690-833C-3A3BE2C854D6}"/>
                                            </p:graphicEl>
                                          </p:spTgt>
                                        </p:tgtEl>
                                        <p:attrNameLst>
                                          <p:attrName>ppt_h</p:attrName>
                                        </p:attrNameLst>
                                      </p:cBhvr>
                                      <p:tavLst>
                                        <p:tav tm="0">
                                          <p:val>
                                            <p:fltVal val="0"/>
                                          </p:val>
                                        </p:tav>
                                        <p:tav tm="100000">
                                          <p:val>
                                            <p:strVal val="#ppt_h"/>
                                          </p:val>
                                        </p:tav>
                                      </p:tavLst>
                                    </p:anim>
                                    <p:animEffect transition="in" filter="fade">
                                      <p:cBhvr>
                                        <p:cTn id="33" dur="500"/>
                                        <p:tgtEl>
                                          <p:spTgt spid="6">
                                            <p:graphicEl>
                                              <a:dgm id="{C4ED095C-46B6-4690-833C-3A3BE2C854D6}"/>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Dgm bld="one"/>
        </p:bldSub>
      </p:bldGraphic>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179512" y="908720"/>
            <a:ext cx="8712968" cy="108012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effectLst>
                  <a:outerShdw blurRad="38100" dist="38100" dir="2700000" algn="tl">
                    <a:srgbClr val="000000">
                      <a:alpha val="43137"/>
                    </a:srgbClr>
                  </a:outerShdw>
                </a:effectLst>
                <a:latin typeface="Gill Sans MT" pitchFamily="34" charset="0"/>
              </a:rPr>
              <a:t>2008-2009: </a:t>
            </a:r>
            <a:r>
              <a:rPr lang="en-US" sz="2800" b="1" dirty="0" err="1" smtClean="0">
                <a:effectLst>
                  <a:outerShdw blurRad="38100" dist="38100" dir="2700000" algn="tl">
                    <a:srgbClr val="000000">
                      <a:alpha val="43137"/>
                    </a:srgbClr>
                  </a:outerShdw>
                </a:effectLst>
                <a:latin typeface="Gill Sans MT" pitchFamily="34" charset="0"/>
              </a:rPr>
              <a:t>Attacchi</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alla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cucina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molecolare</a:t>
            </a:r>
            <a:endParaRPr lang="en-US" sz="2800" b="1" dirty="0" smtClean="0">
              <a:effectLst>
                <a:outerShdw blurRad="38100" dist="38100" dir="2700000" algn="tl">
                  <a:srgbClr val="000000">
                    <a:alpha val="43137"/>
                  </a:srgbClr>
                </a:outerShdw>
              </a:effectLst>
              <a:latin typeface="Gill Sans MT" pitchFamily="34" charset="0"/>
            </a:endParaRPr>
          </a:p>
          <a:p>
            <a:pPr algn="ctr"/>
            <a:r>
              <a:rPr lang="en-US" sz="2800" b="1" dirty="0" err="1" smtClean="0">
                <a:effectLst>
                  <a:outerShdw blurRad="38100" dist="38100" dir="2700000" algn="tl">
                    <a:srgbClr val="000000">
                      <a:alpha val="43137"/>
                    </a:srgbClr>
                  </a:outerShdw>
                </a:effectLst>
                <a:latin typeface="Gill Sans MT" pitchFamily="34" charset="0"/>
              </a:rPr>
              <a:t>Accusa</a:t>
            </a:r>
            <a:r>
              <a:rPr lang="en-US" sz="2800" b="1" dirty="0" smtClean="0">
                <a:effectLst>
                  <a:outerShdw blurRad="38100" dist="38100" dir="2700000" algn="tl">
                    <a:srgbClr val="000000">
                      <a:alpha val="43137"/>
                    </a:srgbClr>
                  </a:outerShdw>
                </a:effectLst>
                <a:latin typeface="Gill Sans MT" pitchFamily="34" charset="0"/>
              </a:rPr>
              <a:t> di </a:t>
            </a:r>
            <a:r>
              <a:rPr lang="en-US" sz="2800" b="1" dirty="0" err="1" smtClean="0">
                <a:effectLst>
                  <a:outerShdw blurRad="38100" dist="38100" dir="2700000" algn="tl">
                    <a:srgbClr val="000000">
                      <a:alpha val="43137"/>
                    </a:srgbClr>
                  </a:outerShdw>
                </a:effectLst>
                <a:latin typeface="Gill Sans MT" pitchFamily="34" charset="0"/>
              </a:rPr>
              <a:t>usare</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additivi</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dannosi</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alla</a:t>
            </a:r>
            <a:r>
              <a:rPr lang="en-US" sz="2800" b="1" dirty="0" smtClean="0">
                <a:effectLst>
                  <a:outerShdw blurRad="38100" dist="38100" dir="2700000" algn="tl">
                    <a:srgbClr val="000000">
                      <a:alpha val="43137"/>
                    </a:srgbClr>
                  </a:outerShdw>
                </a:effectLst>
                <a:latin typeface="Gill Sans MT" pitchFamily="34" charset="0"/>
              </a:rPr>
              <a:t> salute</a:t>
            </a:r>
            <a:endParaRPr lang="en-US" sz="2800" b="1" dirty="0">
              <a:effectLst>
                <a:outerShdw blurRad="38100" dist="38100" dir="2700000" algn="tl">
                  <a:srgbClr val="000000">
                    <a:alpha val="43137"/>
                  </a:srgbClr>
                </a:outerShdw>
              </a:effectLst>
              <a:latin typeface="Gill Sans MT"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88535" y="2348880"/>
            <a:ext cx="3107754" cy="2247145"/>
          </a:xfrm>
          <a:prstGeom prst="rect">
            <a:avLst/>
          </a:prstGeom>
        </p:spPr>
      </p:pic>
      <p:pic>
        <p:nvPicPr>
          <p:cNvPr id="5" name="Immagin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91880" y="2348880"/>
            <a:ext cx="2016224" cy="2675844"/>
          </a:xfrm>
          <a:prstGeom prst="rect">
            <a:avLst/>
          </a:prstGeom>
        </p:spPr>
      </p:pic>
      <p:pic>
        <p:nvPicPr>
          <p:cNvPr id="6" name="Immagin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1766" y="2348880"/>
            <a:ext cx="2950074" cy="4094519"/>
          </a:xfrm>
          <a:prstGeom prst="rect">
            <a:avLst/>
          </a:prstGeom>
        </p:spPr>
      </p:pic>
    </p:spTree>
    <p:extLst>
      <p:ext uri="{BB962C8B-B14F-4D97-AF65-F5344CB8AC3E}">
        <p14:creationId xmlns:p14="http://schemas.microsoft.com/office/powerpoint/2010/main" val="2120413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p:cTn id="14" dur="1000" fill="hold"/>
                                        <p:tgtEl>
                                          <p:spTgt spid="4"/>
                                        </p:tgtEl>
                                        <p:attrNameLst>
                                          <p:attrName>ppt_w</p:attrName>
                                        </p:attrNameLst>
                                      </p:cBhvr>
                                      <p:tavLst>
                                        <p:tav tm="0">
                                          <p:val>
                                            <p:fltVal val="0"/>
                                          </p:val>
                                        </p:tav>
                                        <p:tav tm="100000">
                                          <p:val>
                                            <p:strVal val="#ppt_w"/>
                                          </p:val>
                                        </p:tav>
                                      </p:tavLst>
                                    </p:anim>
                                    <p:anim calcmode="lin" valueType="num">
                                      <p:cBhvr>
                                        <p:cTn id="15" dur="1000" fill="hold"/>
                                        <p:tgtEl>
                                          <p:spTgt spid="4"/>
                                        </p:tgtEl>
                                        <p:attrNameLst>
                                          <p:attrName>ppt_h</p:attrName>
                                        </p:attrNameLst>
                                      </p:cBhvr>
                                      <p:tavLst>
                                        <p:tav tm="0">
                                          <p:val>
                                            <p:fltVal val="0"/>
                                          </p:val>
                                        </p:tav>
                                        <p:tav tm="100000">
                                          <p:val>
                                            <p:strVal val="#ppt_h"/>
                                          </p:val>
                                        </p:tav>
                                      </p:tavLst>
                                    </p:anim>
                                    <p:anim calcmode="lin" valueType="num">
                                      <p:cBhvr>
                                        <p:cTn id="16" dur="1000" fill="hold"/>
                                        <p:tgtEl>
                                          <p:spTgt spid="4"/>
                                        </p:tgtEl>
                                        <p:attrNameLst>
                                          <p:attrName>style.rotation</p:attrName>
                                        </p:attrNameLst>
                                      </p:cBhvr>
                                      <p:tavLst>
                                        <p:tav tm="0">
                                          <p:val>
                                            <p:fltVal val="90"/>
                                          </p:val>
                                        </p:tav>
                                        <p:tav tm="100000">
                                          <p:val>
                                            <p:fltVal val="0"/>
                                          </p:val>
                                        </p:tav>
                                      </p:tavLst>
                                    </p:anim>
                                    <p:animEffect transition="in" filter="fade">
                                      <p:cBhvr>
                                        <p:cTn id="17" dur="1000"/>
                                        <p:tgtEl>
                                          <p:spTgt spid="4"/>
                                        </p:tgtEl>
                                      </p:cBhvr>
                                    </p:animEffect>
                                  </p:childTnLst>
                                </p:cTn>
                              </p:par>
                              <p:par>
                                <p:cTn id="18" presetID="31" presetClass="entr" presetSubtype="0" fill="hold" nodeType="with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1000" fill="hold"/>
                                        <p:tgtEl>
                                          <p:spTgt spid="5"/>
                                        </p:tgtEl>
                                        <p:attrNameLst>
                                          <p:attrName>ppt_w</p:attrName>
                                        </p:attrNameLst>
                                      </p:cBhvr>
                                      <p:tavLst>
                                        <p:tav tm="0">
                                          <p:val>
                                            <p:fltVal val="0"/>
                                          </p:val>
                                        </p:tav>
                                        <p:tav tm="100000">
                                          <p:val>
                                            <p:strVal val="#ppt_w"/>
                                          </p:val>
                                        </p:tav>
                                      </p:tavLst>
                                    </p:anim>
                                    <p:anim calcmode="lin" valueType="num">
                                      <p:cBhvr>
                                        <p:cTn id="21" dur="1000" fill="hold"/>
                                        <p:tgtEl>
                                          <p:spTgt spid="5"/>
                                        </p:tgtEl>
                                        <p:attrNameLst>
                                          <p:attrName>ppt_h</p:attrName>
                                        </p:attrNameLst>
                                      </p:cBhvr>
                                      <p:tavLst>
                                        <p:tav tm="0">
                                          <p:val>
                                            <p:fltVal val="0"/>
                                          </p:val>
                                        </p:tav>
                                        <p:tav tm="100000">
                                          <p:val>
                                            <p:strVal val="#ppt_h"/>
                                          </p:val>
                                        </p:tav>
                                      </p:tavLst>
                                    </p:anim>
                                    <p:anim calcmode="lin" valueType="num">
                                      <p:cBhvr>
                                        <p:cTn id="22" dur="1000" fill="hold"/>
                                        <p:tgtEl>
                                          <p:spTgt spid="5"/>
                                        </p:tgtEl>
                                        <p:attrNameLst>
                                          <p:attrName>style.rotation</p:attrName>
                                        </p:attrNameLst>
                                      </p:cBhvr>
                                      <p:tavLst>
                                        <p:tav tm="0">
                                          <p:val>
                                            <p:fltVal val="90"/>
                                          </p:val>
                                        </p:tav>
                                        <p:tav tm="100000">
                                          <p:val>
                                            <p:fltVal val="0"/>
                                          </p:val>
                                        </p:tav>
                                      </p:tavLst>
                                    </p:anim>
                                    <p:animEffect transition="in" filter="fade">
                                      <p:cBhvr>
                                        <p:cTn id="23" dur="1000"/>
                                        <p:tgtEl>
                                          <p:spTgt spid="5"/>
                                        </p:tgtEl>
                                      </p:cBhvr>
                                    </p:animEffect>
                                  </p:childTnLst>
                                </p:cTn>
                              </p:par>
                              <p:par>
                                <p:cTn id="24" presetID="31" presetClass="entr" presetSubtype="0"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1000" fill="hold"/>
                                        <p:tgtEl>
                                          <p:spTgt spid="6"/>
                                        </p:tgtEl>
                                        <p:attrNameLst>
                                          <p:attrName>ppt_w</p:attrName>
                                        </p:attrNameLst>
                                      </p:cBhvr>
                                      <p:tavLst>
                                        <p:tav tm="0">
                                          <p:val>
                                            <p:fltVal val="0"/>
                                          </p:val>
                                        </p:tav>
                                        <p:tav tm="100000">
                                          <p:val>
                                            <p:strVal val="#ppt_w"/>
                                          </p:val>
                                        </p:tav>
                                      </p:tavLst>
                                    </p:anim>
                                    <p:anim calcmode="lin" valueType="num">
                                      <p:cBhvr>
                                        <p:cTn id="27" dur="1000" fill="hold"/>
                                        <p:tgtEl>
                                          <p:spTgt spid="6"/>
                                        </p:tgtEl>
                                        <p:attrNameLst>
                                          <p:attrName>ppt_h</p:attrName>
                                        </p:attrNameLst>
                                      </p:cBhvr>
                                      <p:tavLst>
                                        <p:tav tm="0">
                                          <p:val>
                                            <p:fltVal val="0"/>
                                          </p:val>
                                        </p:tav>
                                        <p:tav tm="100000">
                                          <p:val>
                                            <p:strVal val="#ppt_h"/>
                                          </p:val>
                                        </p:tav>
                                      </p:tavLst>
                                    </p:anim>
                                    <p:anim calcmode="lin" valueType="num">
                                      <p:cBhvr>
                                        <p:cTn id="28" dur="1000" fill="hold"/>
                                        <p:tgtEl>
                                          <p:spTgt spid="6"/>
                                        </p:tgtEl>
                                        <p:attrNameLst>
                                          <p:attrName>style.rotation</p:attrName>
                                        </p:attrNameLst>
                                      </p:cBhvr>
                                      <p:tavLst>
                                        <p:tav tm="0">
                                          <p:val>
                                            <p:fltVal val="90"/>
                                          </p:val>
                                        </p:tav>
                                        <p:tav tm="100000">
                                          <p:val>
                                            <p:fltVal val="0"/>
                                          </p:val>
                                        </p:tav>
                                      </p:tavLst>
                                    </p:anim>
                                    <p:animEffect transition="in" filter="fade">
                                      <p:cBhvr>
                                        <p:cTn id="2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2060848" cy="537240"/>
          </a:xfrm>
        </p:spPr>
        <p:txBody>
          <a:bodyPr>
            <a:no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179512" y="908720"/>
            <a:ext cx="8712968" cy="136815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effectLst>
                  <a:outerShdw blurRad="38100" dist="38100" dir="2700000" algn="tl">
                    <a:srgbClr val="000000">
                      <a:alpha val="43137"/>
                    </a:srgbClr>
                  </a:outerShdw>
                </a:effectLst>
                <a:latin typeface="Gill Sans MT" pitchFamily="34" charset="0"/>
              </a:rPr>
              <a:t>2009 Madrid Fusion:  “Science and cooking. </a:t>
            </a:r>
          </a:p>
          <a:p>
            <a:pPr algn="ctr"/>
            <a:r>
              <a:rPr lang="en-US" sz="2800" b="1" dirty="0" smtClean="0">
                <a:effectLst>
                  <a:outerShdw blurRad="38100" dist="38100" dir="2700000" algn="tl">
                    <a:srgbClr val="000000">
                      <a:alpha val="43137"/>
                    </a:srgbClr>
                  </a:outerShdw>
                </a:effectLst>
                <a:latin typeface="Gill Sans MT" pitchFamily="34" charset="0"/>
              </a:rPr>
              <a:t>Does molecular cuisine exist?”</a:t>
            </a:r>
            <a:endParaRPr lang="en-US" sz="2000" b="1" dirty="0">
              <a:effectLst>
                <a:outerShdw blurRad="38100" dist="38100" dir="2700000" algn="tl">
                  <a:srgbClr val="000000">
                    <a:alpha val="43137"/>
                  </a:srgbClr>
                </a:outerShdw>
              </a:effectLst>
            </a:endParaRPr>
          </a:p>
        </p:txBody>
      </p:sp>
      <p:pic>
        <p:nvPicPr>
          <p:cNvPr id="7" name="Immagin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8547" y="2492896"/>
            <a:ext cx="4019397" cy="3456383"/>
          </a:xfrm>
          <a:prstGeom prst="rect">
            <a:avLst/>
          </a:prstGeom>
        </p:spPr>
      </p:pic>
      <p:graphicFrame>
        <p:nvGraphicFramePr>
          <p:cNvPr id="10" name="Diagramma 9"/>
          <p:cNvGraphicFramePr/>
          <p:nvPr>
            <p:extLst>
              <p:ext uri="{D42A27DB-BD31-4B8C-83A1-F6EECF244321}">
                <p14:modId xmlns:p14="http://schemas.microsoft.com/office/powerpoint/2010/main" val="2043564736"/>
              </p:ext>
            </p:extLst>
          </p:nvPr>
        </p:nvGraphicFramePr>
        <p:xfrm>
          <a:off x="4248472" y="2276872"/>
          <a:ext cx="4895528" cy="28803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Rettangolo arrotondato 3"/>
          <p:cNvSpPr/>
          <p:nvPr/>
        </p:nvSpPr>
        <p:spPr>
          <a:xfrm>
            <a:off x="4355976" y="2492896"/>
            <a:ext cx="4032448" cy="1296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dirty="0" smtClean="0">
                <a:latin typeface="Gill Sans MT" pitchFamily="34" charset="0"/>
              </a:rPr>
              <a:t>Cucina Molecolare</a:t>
            </a:r>
          </a:p>
          <a:p>
            <a:pPr algn="ctr"/>
            <a:r>
              <a:rPr lang="it-IT" sz="2800" dirty="0" smtClean="0">
                <a:latin typeface="Gill Sans MT" pitchFamily="34" charset="0"/>
              </a:rPr>
              <a:t>≠</a:t>
            </a:r>
          </a:p>
          <a:p>
            <a:pPr algn="ctr"/>
            <a:r>
              <a:rPr lang="it-IT" sz="2800" dirty="0" smtClean="0">
                <a:latin typeface="Gill Sans MT" pitchFamily="34" charset="0"/>
              </a:rPr>
              <a:t>Stile di Cucina </a:t>
            </a:r>
            <a:endParaRPr lang="it-IT" sz="2800" dirty="0">
              <a:latin typeface="Gill Sans MT" pitchFamily="34" charset="0"/>
            </a:endParaRPr>
          </a:p>
        </p:txBody>
      </p:sp>
      <p:sp>
        <p:nvSpPr>
          <p:cNvPr id="8" name="Rettangolo arrotondato 7"/>
          <p:cNvSpPr/>
          <p:nvPr/>
        </p:nvSpPr>
        <p:spPr>
          <a:xfrm>
            <a:off x="4932040" y="3889821"/>
            <a:ext cx="3960440" cy="129614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dirty="0" smtClean="0">
                <a:latin typeface="Gill Sans MT" pitchFamily="34" charset="0"/>
              </a:rPr>
              <a:t>Scienza in progettazione</a:t>
            </a:r>
          </a:p>
          <a:p>
            <a:pPr algn="ctr"/>
            <a:r>
              <a:rPr lang="it-IT" sz="2800" dirty="0" smtClean="0">
                <a:latin typeface="Gill Sans MT" pitchFamily="34" charset="0"/>
              </a:rPr>
              <a:t>Non in esecuzione</a:t>
            </a:r>
            <a:endParaRPr lang="it-IT" sz="2800" dirty="0">
              <a:latin typeface="Gill Sans MT" pitchFamily="34" charset="0"/>
            </a:endParaRPr>
          </a:p>
        </p:txBody>
      </p:sp>
    </p:spTree>
    <p:extLst>
      <p:ext uri="{BB962C8B-B14F-4D97-AF65-F5344CB8AC3E}">
        <p14:creationId xmlns:p14="http://schemas.microsoft.com/office/powerpoint/2010/main" val="522179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par>
                                <p:cTn id="11" presetID="31"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10">
                                            <p:graphicEl>
                                              <a:dgm id="{002CCC00-0000-0000-3D9C-6ACDFE070000}"/>
                                            </p:graphicEl>
                                          </p:spTgt>
                                        </p:tgtEl>
                                        <p:attrNameLst>
                                          <p:attrName>style.visibility</p:attrName>
                                        </p:attrNameLst>
                                      </p:cBhvr>
                                      <p:to>
                                        <p:strVal val="visible"/>
                                      </p:to>
                                    </p:set>
                                    <p:anim calcmode="lin" valueType="num">
                                      <p:cBhvr>
                                        <p:cTn id="21" dur="500" fill="hold"/>
                                        <p:tgtEl>
                                          <p:spTgt spid="10">
                                            <p:graphicEl>
                                              <a:dgm id="{002CCBE0-0000-0000-3D9C-6ACDFE070000}"/>
                                            </p:graphicEl>
                                          </p:spTgt>
                                        </p:tgtEl>
                                        <p:attrNameLst>
                                          <p:attrName>ppt_w</p:attrName>
                                        </p:attrNameLst>
                                      </p:cBhvr>
                                      <p:tavLst>
                                        <p:tav tm="0">
                                          <p:val>
                                            <p:fltVal val="0"/>
                                          </p:val>
                                        </p:tav>
                                        <p:tav tm="100000">
                                          <p:val>
                                            <p:strVal val="#ppt_w"/>
                                          </p:val>
                                        </p:tav>
                                      </p:tavLst>
                                    </p:anim>
                                    <p:anim calcmode="lin" valueType="num">
                                      <p:cBhvr>
                                        <p:cTn id="22" dur="500" fill="hold"/>
                                        <p:tgtEl>
                                          <p:spTgt spid="10">
                                            <p:graphicEl>
                                              <a:dgm id="{002CCBE0-0000-0000-3D9C-6ACDFE070000}"/>
                                            </p:graphicEl>
                                          </p:spTgt>
                                        </p:tgtEl>
                                        <p:attrNameLst>
                                          <p:attrName>ppt_h</p:attrName>
                                        </p:attrNameLst>
                                      </p:cBhvr>
                                      <p:tavLst>
                                        <p:tav tm="0">
                                          <p:val>
                                            <p:fltVal val="0"/>
                                          </p:val>
                                        </p:tav>
                                        <p:tav tm="100000">
                                          <p:val>
                                            <p:strVal val="#ppt_h"/>
                                          </p:val>
                                        </p:tav>
                                      </p:tavLst>
                                    </p:anim>
                                    <p:animEffect transition="in" filter="fade">
                                      <p:cBhvr>
                                        <p:cTn id="23" dur="500"/>
                                        <p:tgtEl>
                                          <p:spTgt spid="10">
                                            <p:graphicEl>
                                              <a:dgm id="{002CCC00-0000-0000-3D9C-6ACDFE070000}"/>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p:cTn id="35" dur="500" fill="hold"/>
                                        <p:tgtEl>
                                          <p:spTgt spid="8"/>
                                        </p:tgtEl>
                                        <p:attrNameLst>
                                          <p:attrName>ppt_w</p:attrName>
                                        </p:attrNameLst>
                                      </p:cBhvr>
                                      <p:tavLst>
                                        <p:tav tm="0">
                                          <p:val>
                                            <p:fltVal val="0"/>
                                          </p:val>
                                        </p:tav>
                                        <p:tav tm="100000">
                                          <p:val>
                                            <p:strVal val="#ppt_w"/>
                                          </p:val>
                                        </p:tav>
                                      </p:tavLst>
                                    </p:anim>
                                    <p:anim calcmode="lin" valueType="num">
                                      <p:cBhvr>
                                        <p:cTn id="36" dur="500" fill="hold"/>
                                        <p:tgtEl>
                                          <p:spTgt spid="8"/>
                                        </p:tgtEl>
                                        <p:attrNameLst>
                                          <p:attrName>ppt_h</p:attrName>
                                        </p:attrNameLst>
                                      </p:cBhvr>
                                      <p:tavLst>
                                        <p:tav tm="0">
                                          <p:val>
                                            <p:fltVal val="0"/>
                                          </p:val>
                                        </p:tav>
                                        <p:tav tm="100000">
                                          <p:val>
                                            <p:strVal val="#ppt_h"/>
                                          </p:val>
                                        </p:tav>
                                      </p:tavLst>
                                    </p:anim>
                                    <p:animEffect transition="in" filter="fad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Graphic spid="10" grpId="0">
        <p:bldSub>
          <a:bldDgm bld="one"/>
        </p:bldSub>
      </p:bldGraphic>
      <p:bldP spid="4" grpId="0" animBg="1"/>
      <p:bldP spid="8"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83448"/>
            <a:ext cx="206084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La Storia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179512" y="836712"/>
            <a:ext cx="8712968"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effectLst>
                  <a:outerShdw blurRad="38100" dist="38100" dir="2700000" algn="tl">
                    <a:srgbClr val="000000">
                      <a:alpha val="43137"/>
                    </a:srgbClr>
                  </a:outerShdw>
                </a:effectLst>
                <a:latin typeface="Gill Sans MT" pitchFamily="34" charset="0"/>
              </a:rPr>
              <a:t>Madrid Fusion 2009 </a:t>
            </a:r>
          </a:p>
          <a:p>
            <a:pPr algn="ctr"/>
            <a:r>
              <a:rPr lang="en-US" sz="2800" b="1" dirty="0" smtClean="0">
                <a:effectLst>
                  <a:outerShdw blurRad="38100" dist="38100" dir="2700000" algn="tl">
                    <a:srgbClr val="000000">
                      <a:alpha val="43137"/>
                    </a:srgbClr>
                  </a:outerShdw>
                </a:effectLst>
                <a:latin typeface="Gill Sans MT" pitchFamily="34" charset="0"/>
              </a:rPr>
              <a:t> Fine </a:t>
            </a:r>
            <a:r>
              <a:rPr lang="en-US" sz="2800" b="1" dirty="0" err="1" smtClean="0">
                <a:effectLst>
                  <a:outerShdw blurRad="38100" dist="38100" dir="2700000" algn="tl">
                    <a:srgbClr val="000000">
                      <a:alpha val="43137"/>
                    </a:srgbClr>
                  </a:outerShdw>
                </a:effectLst>
                <a:latin typeface="Gill Sans MT" pitchFamily="34" charset="0"/>
              </a:rPr>
              <a:t>della</a:t>
            </a:r>
            <a:r>
              <a:rPr lang="en-US" sz="2800" b="1" dirty="0" smtClean="0">
                <a:effectLst>
                  <a:outerShdw blurRad="38100" dist="38100" dir="2700000" algn="tl">
                    <a:srgbClr val="000000">
                      <a:alpha val="43137"/>
                    </a:srgbClr>
                  </a:outerShdw>
                </a:effectLst>
                <a:latin typeface="Gill Sans MT" pitchFamily="34" charset="0"/>
              </a:rPr>
              <a:t> Grande </a:t>
            </a:r>
            <a:r>
              <a:rPr lang="en-US" sz="2800" b="1" dirty="0" err="1" smtClean="0">
                <a:effectLst>
                  <a:outerShdw blurRad="38100" dist="38100" dir="2700000" algn="tl">
                    <a:srgbClr val="000000">
                      <a:alpha val="43137"/>
                    </a:srgbClr>
                  </a:outerShdw>
                </a:effectLst>
                <a:latin typeface="Gill Sans MT" pitchFamily="34" charset="0"/>
              </a:rPr>
              <a:t>Epoca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Sperimentale</a:t>
            </a:r>
            <a:endParaRPr lang="en-US" sz="2800" b="1" dirty="0">
              <a:effectLst>
                <a:outerShdw blurRad="38100" dist="38100" dir="2700000" algn="tl">
                  <a:srgbClr val="000000">
                    <a:alpha val="43137"/>
                  </a:srgbClr>
                </a:outerShdw>
              </a:effectLst>
              <a:latin typeface="Gill Sans MT" pitchFamily="34" charset="0"/>
            </a:endParaRPr>
          </a:p>
        </p:txBody>
      </p:sp>
      <p:sp>
        <p:nvSpPr>
          <p:cNvPr id="8" name="Rettangolo arrotondato 7"/>
          <p:cNvSpPr/>
          <p:nvPr/>
        </p:nvSpPr>
        <p:spPr>
          <a:xfrm>
            <a:off x="179512" y="1988840"/>
            <a:ext cx="8712968" cy="54006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smtClean="0">
                <a:effectLst>
                  <a:outerShdw blurRad="38100" dist="38100" dir="2700000" algn="tl">
                    <a:srgbClr val="000000">
                      <a:alpha val="43137"/>
                    </a:srgbClr>
                  </a:outerShdw>
                </a:effectLst>
                <a:latin typeface="Gill Sans MT" pitchFamily="34" charset="0"/>
              </a:rPr>
              <a:t>El </a:t>
            </a:r>
            <a:r>
              <a:rPr lang="en-US" sz="2800" b="1" dirty="0" err="1" smtClean="0">
                <a:effectLst>
                  <a:outerShdw blurRad="38100" dist="38100" dir="2700000" algn="tl">
                    <a:srgbClr val="000000">
                      <a:alpha val="43137"/>
                    </a:srgbClr>
                  </a:outerShdw>
                </a:effectLst>
                <a:latin typeface="Gill Sans MT" pitchFamily="34" charset="0"/>
              </a:rPr>
              <a:t>Bulli</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chiude</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il</a:t>
            </a:r>
            <a:r>
              <a:rPr lang="en-US" sz="2800" b="1" dirty="0" smtClean="0">
                <a:effectLst>
                  <a:outerShdw blurRad="38100" dist="38100" dir="2700000" algn="tl">
                    <a:srgbClr val="000000">
                      <a:alpha val="43137"/>
                    </a:srgbClr>
                  </a:outerShdw>
                </a:effectLst>
                <a:latin typeface="Gill Sans MT" pitchFamily="34" charset="0"/>
              </a:rPr>
              <a:t> 31</a:t>
            </a:r>
            <a:r>
              <a:rPr lang="en-US" sz="2800" b="1" dirty="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luglio</a:t>
            </a:r>
            <a:r>
              <a:rPr lang="en-US" sz="2800" b="1" dirty="0" smtClean="0">
                <a:effectLst>
                  <a:outerShdw blurRad="38100" dist="38100" dir="2700000" algn="tl">
                    <a:srgbClr val="000000">
                      <a:alpha val="43137"/>
                    </a:srgbClr>
                  </a:outerShdw>
                </a:effectLst>
                <a:latin typeface="Gill Sans MT" pitchFamily="34" charset="0"/>
              </a:rPr>
              <a:t> 2011</a:t>
            </a:r>
            <a:endParaRPr lang="en-US" sz="2800" b="1" dirty="0">
              <a:effectLst>
                <a:outerShdw blurRad="38100" dist="38100" dir="2700000" algn="tl">
                  <a:srgbClr val="000000">
                    <a:alpha val="43137"/>
                  </a:srgbClr>
                </a:outerShdw>
              </a:effectLst>
              <a:latin typeface="Gill Sans MT" pitchFamily="34" charset="0"/>
            </a:endParaRP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5050" y="2852936"/>
            <a:ext cx="3612854" cy="3600400"/>
          </a:xfrm>
          <a:prstGeom prst="rect">
            <a:avLst/>
          </a:prstGeom>
        </p:spPr>
      </p:pic>
      <p:sp>
        <p:nvSpPr>
          <p:cNvPr id="11" name="Rettangolo arrotondato 10"/>
          <p:cNvSpPr/>
          <p:nvPr/>
        </p:nvSpPr>
        <p:spPr>
          <a:xfrm>
            <a:off x="3779912" y="2708920"/>
            <a:ext cx="5112568" cy="144016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err="1" smtClean="0">
                <a:effectLst>
                  <a:outerShdw blurRad="38100" dist="38100" dir="2700000" algn="tl">
                    <a:srgbClr val="000000">
                      <a:alpha val="43137"/>
                    </a:srgbClr>
                  </a:outerShdw>
                </a:effectLst>
                <a:latin typeface="Gill Sans MT" pitchFamily="34" charset="0"/>
              </a:rPr>
              <a:t>Cucina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Molecolare</a:t>
            </a:r>
            <a:endParaRPr lang="en-US" sz="2800" b="1" dirty="0" smtClean="0">
              <a:effectLst>
                <a:outerShdw blurRad="38100" dist="38100" dir="2700000" algn="tl">
                  <a:srgbClr val="000000">
                    <a:alpha val="43137"/>
                  </a:srgbClr>
                </a:outerShdw>
              </a:effectLst>
              <a:latin typeface="Gill Sans MT" pitchFamily="34" charset="0"/>
            </a:endParaRPr>
          </a:p>
          <a:p>
            <a:pPr algn="ct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Piatti</a:t>
            </a:r>
            <a:r>
              <a:rPr lang="en-US" sz="2800" b="1" dirty="0" smtClean="0">
                <a:effectLst>
                  <a:outerShdw blurRad="38100" dist="38100" dir="2700000" algn="tl">
                    <a:srgbClr val="000000">
                      <a:alpha val="43137"/>
                    </a:srgbClr>
                  </a:outerShdw>
                </a:effectLst>
                <a:latin typeface="Gill Sans MT" pitchFamily="34" charset="0"/>
              </a:rPr>
              <a:t> + </a:t>
            </a:r>
            <a:r>
              <a:rPr lang="en-US" sz="2800" b="1" dirty="0" err="1" smtClean="0">
                <a:effectLst>
                  <a:outerShdw blurRad="38100" dist="38100" dir="2700000" algn="tl">
                    <a:srgbClr val="000000">
                      <a:alpha val="43137"/>
                    </a:srgbClr>
                  </a:outerShdw>
                </a:effectLst>
                <a:latin typeface="Gill Sans MT" pitchFamily="34" charset="0"/>
              </a:rPr>
              <a:t>Tecniche</a:t>
            </a:r>
            <a:r>
              <a:rPr lang="en-US" sz="2800" b="1" dirty="0" smtClean="0">
                <a:effectLst>
                  <a:outerShdw blurRad="38100" dist="38100" dir="2700000" algn="tl">
                    <a:srgbClr val="000000">
                      <a:alpha val="43137"/>
                    </a:srgbClr>
                  </a:outerShdw>
                </a:effectLst>
                <a:latin typeface="Gill Sans MT" pitchFamily="34" charset="0"/>
              </a:rPr>
              <a:t> </a:t>
            </a:r>
          </a:p>
          <a:p>
            <a:pPr algn="ctr"/>
            <a:r>
              <a:rPr lang="en-US" sz="2800" b="1" dirty="0" err="1" smtClean="0">
                <a:effectLst>
                  <a:outerShdw blurRad="38100" dist="38100" dir="2700000" algn="tl">
                    <a:srgbClr val="000000">
                      <a:alpha val="43137"/>
                    </a:srgbClr>
                  </a:outerShdw>
                </a:effectLst>
                <a:latin typeface="Gill Sans MT" pitchFamily="34" charset="0"/>
              </a:rPr>
              <a:t>dell’Epoca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sperimentale</a:t>
            </a:r>
            <a:endParaRPr lang="en-US" b="1" dirty="0">
              <a:effectLst>
                <a:outerShdw blurRad="38100" dist="38100" dir="2700000" algn="tl">
                  <a:srgbClr val="000000">
                    <a:alpha val="43137"/>
                  </a:srgbClr>
                </a:outerShdw>
              </a:effectLst>
            </a:endParaRPr>
          </a:p>
        </p:txBody>
      </p:sp>
      <p:sp>
        <p:nvSpPr>
          <p:cNvPr id="12" name="Rettangolo arrotondato 11"/>
          <p:cNvSpPr/>
          <p:nvPr/>
        </p:nvSpPr>
        <p:spPr>
          <a:xfrm>
            <a:off x="3779912" y="4221088"/>
            <a:ext cx="5112568" cy="1152128"/>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err="1" smtClean="0">
                <a:effectLst>
                  <a:outerShdw blurRad="38100" dist="38100" dir="2700000" algn="tl">
                    <a:srgbClr val="000000">
                      <a:alpha val="43137"/>
                    </a:srgbClr>
                  </a:outerShdw>
                </a:effectLst>
                <a:latin typeface="Gill Sans MT" pitchFamily="34" charset="0"/>
              </a:rPr>
              <a:t>Traferimento</a:t>
            </a:r>
            <a:r>
              <a:rPr lang="en-US" sz="2800" b="1" dirty="0" smtClean="0">
                <a:effectLst>
                  <a:outerShdw blurRad="38100" dist="38100" dir="2700000" algn="tl">
                    <a:srgbClr val="000000">
                      <a:alpha val="43137"/>
                    </a:srgbClr>
                  </a:outerShdw>
                </a:effectLst>
                <a:latin typeface="Gill Sans MT" pitchFamily="34" charset="0"/>
              </a:rPr>
              <a:t> al </a:t>
            </a:r>
            <a:r>
              <a:rPr lang="en-US" sz="2800" b="1" dirty="0" err="1" smtClean="0">
                <a:effectLst>
                  <a:outerShdw blurRad="38100" dist="38100" dir="2700000" algn="tl">
                    <a:srgbClr val="000000">
                      <a:alpha val="43137"/>
                    </a:srgbClr>
                  </a:outerShdw>
                </a:effectLst>
                <a:latin typeface="Gill Sans MT" pitchFamily="34" charset="0"/>
              </a:rPr>
              <a:t>quotidiano</a:t>
            </a:r>
            <a:r>
              <a:rPr lang="en-US" sz="2800" b="1" dirty="0" smtClean="0">
                <a:effectLst>
                  <a:outerShdw blurRad="38100" dist="38100" dir="2700000" algn="tl">
                    <a:srgbClr val="000000">
                      <a:alpha val="43137"/>
                    </a:srgbClr>
                  </a:outerShdw>
                </a:effectLst>
                <a:latin typeface="Gill Sans MT" pitchFamily="34" charset="0"/>
              </a:rPr>
              <a:t> </a:t>
            </a:r>
          </a:p>
          <a:p>
            <a:pPr algn="ctr"/>
            <a:r>
              <a:rPr lang="en-US" sz="2800" b="1" dirty="0" smtClean="0">
                <a:effectLst>
                  <a:outerShdw blurRad="38100" dist="38100" dir="2700000" algn="tl">
                    <a:srgbClr val="000000">
                      <a:alpha val="43137"/>
                    </a:srgbClr>
                  </a:outerShdw>
                </a:effectLst>
                <a:latin typeface="Gill Sans MT" pitchFamily="34" charset="0"/>
              </a:rPr>
              <a:t>E </a:t>
            </a:r>
            <a:r>
              <a:rPr lang="en-US" sz="2800" b="1" dirty="0" err="1" smtClean="0">
                <a:effectLst>
                  <a:outerShdw blurRad="38100" dist="38100" dir="2700000" algn="tl">
                    <a:srgbClr val="000000">
                      <a:alpha val="43137"/>
                    </a:srgbClr>
                  </a:outerShdw>
                </a:effectLst>
                <a:latin typeface="Gill Sans MT" pitchFamily="34" charset="0"/>
              </a:rPr>
              <a:t>ingresso</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nella</a:t>
            </a:r>
            <a:r>
              <a:rPr lang="en-US" sz="2800" b="1" dirty="0" smtClean="0">
                <a:effectLst>
                  <a:outerShdw blurRad="38100" dist="38100" dir="2700000" algn="tl">
                    <a:srgbClr val="000000">
                      <a:alpha val="43137"/>
                    </a:srgbClr>
                  </a:outerShdw>
                </a:effectLst>
                <a:latin typeface="Gill Sans MT" pitchFamily="34" charset="0"/>
              </a:rPr>
              <a:t> </a:t>
            </a:r>
            <a:r>
              <a:rPr lang="en-US" sz="2800" b="1" dirty="0" err="1" smtClean="0">
                <a:effectLst>
                  <a:outerShdw blurRad="38100" dist="38100" dir="2700000" algn="tl">
                    <a:srgbClr val="000000">
                      <a:alpha val="43137"/>
                    </a:srgbClr>
                  </a:outerShdw>
                </a:effectLst>
                <a:latin typeface="Gill Sans MT" pitchFamily="34" charset="0"/>
              </a:rPr>
              <a:t>tradizione</a:t>
            </a:r>
            <a:r>
              <a:rPr lang="en-US" sz="2800" b="1" dirty="0" smtClean="0">
                <a:effectLst>
                  <a:outerShdw blurRad="38100" dist="38100" dir="2700000" algn="tl">
                    <a:srgbClr val="000000">
                      <a:alpha val="43137"/>
                    </a:srgbClr>
                  </a:outerShdw>
                </a:effectLst>
                <a:latin typeface="Gill Sans MT" pitchFamily="34" charset="0"/>
              </a:rPr>
              <a:t> </a:t>
            </a:r>
            <a:endParaRPr lang="en-US" sz="2800" b="1" dirty="0">
              <a:effectLst>
                <a:outerShdw blurRad="38100" dist="38100" dir="2700000" algn="tl">
                  <a:srgbClr val="000000">
                    <a:alpha val="43137"/>
                  </a:srgbClr>
                </a:outerShdw>
              </a:effectLst>
              <a:latin typeface="Gill Sans MT" pitchFamily="34" charset="0"/>
            </a:endParaRPr>
          </a:p>
        </p:txBody>
      </p:sp>
    </p:spTree>
    <p:extLst>
      <p:ext uri="{BB962C8B-B14F-4D97-AF65-F5344CB8AC3E}">
        <p14:creationId xmlns:p14="http://schemas.microsoft.com/office/powerpoint/2010/main" val="2428327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90"/>
                                          </p:val>
                                        </p:tav>
                                        <p:tav tm="100000">
                                          <p:val>
                                            <p:fltVal val="0"/>
                                          </p:val>
                                        </p:tav>
                                      </p:tavLst>
                                    </p:anim>
                                    <p:animEffect transition="in" filter="fade">
                                      <p:cBhvr>
                                        <p:cTn id="18" dur="1000"/>
                                        <p:tgtEl>
                                          <p:spTgt spid="8"/>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1000" fill="hold"/>
                                        <p:tgtEl>
                                          <p:spTgt spid="4"/>
                                        </p:tgtEl>
                                        <p:attrNameLst>
                                          <p:attrName>ppt_w</p:attrName>
                                        </p:attrNameLst>
                                      </p:cBhvr>
                                      <p:tavLst>
                                        <p:tav tm="0">
                                          <p:val>
                                            <p:fltVal val="0"/>
                                          </p:val>
                                        </p:tav>
                                        <p:tav tm="100000">
                                          <p:val>
                                            <p:strVal val="#ppt_w"/>
                                          </p:val>
                                        </p:tav>
                                      </p:tavLst>
                                    </p:anim>
                                    <p:anim calcmode="lin" valueType="num">
                                      <p:cBhvr>
                                        <p:cTn id="24" dur="1000" fill="hold"/>
                                        <p:tgtEl>
                                          <p:spTgt spid="4"/>
                                        </p:tgtEl>
                                        <p:attrNameLst>
                                          <p:attrName>ppt_h</p:attrName>
                                        </p:attrNameLst>
                                      </p:cBhvr>
                                      <p:tavLst>
                                        <p:tav tm="0">
                                          <p:val>
                                            <p:fltVal val="0"/>
                                          </p:val>
                                        </p:tav>
                                        <p:tav tm="100000">
                                          <p:val>
                                            <p:strVal val="#ppt_h"/>
                                          </p:val>
                                        </p:tav>
                                      </p:tavLst>
                                    </p:anim>
                                    <p:anim calcmode="lin" valueType="num">
                                      <p:cBhvr>
                                        <p:cTn id="25" dur="1000" fill="hold"/>
                                        <p:tgtEl>
                                          <p:spTgt spid="4"/>
                                        </p:tgtEl>
                                        <p:attrNameLst>
                                          <p:attrName>style.rotation</p:attrName>
                                        </p:attrNameLst>
                                      </p:cBhvr>
                                      <p:tavLst>
                                        <p:tav tm="0">
                                          <p:val>
                                            <p:fltVal val="90"/>
                                          </p:val>
                                        </p:tav>
                                        <p:tav tm="100000">
                                          <p:val>
                                            <p:fltVal val="0"/>
                                          </p:val>
                                        </p:tav>
                                      </p:tavLst>
                                    </p:anim>
                                    <p:animEffect transition="in" filter="fade">
                                      <p:cBhvr>
                                        <p:cTn id="26" dur="1000"/>
                                        <p:tgtEl>
                                          <p:spTgt spid="4"/>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Effect transition="in" filter="fade">
                                      <p:cBhvr>
                                        <p:cTn id="33" dur="500"/>
                                        <p:tgtEl>
                                          <p:spTgt spid="11"/>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grpId="0"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8" grpId="0" animBg="1"/>
      <p:bldP spid="11" grpId="0" animBg="1"/>
      <p:bldP spid="1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Tecniche e Piatti</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179512" y="908720"/>
            <a:ext cx="8712968"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200" b="1" dirty="0" err="1" smtClean="0">
                <a:effectLst>
                  <a:outerShdw blurRad="38100" dist="38100" dir="2700000" algn="tl">
                    <a:srgbClr val="000000">
                      <a:alpha val="43137"/>
                    </a:srgbClr>
                  </a:outerShdw>
                </a:effectLst>
                <a:latin typeface="Gill Sans MT" pitchFamily="34" charset="0"/>
              </a:rPr>
              <a:t>Tre</a:t>
            </a:r>
            <a:r>
              <a:rPr lang="en-US" sz="3200" b="1" dirty="0" smtClean="0">
                <a:effectLst>
                  <a:outerShdw blurRad="38100" dist="38100" dir="2700000" algn="tl">
                    <a:srgbClr val="000000">
                      <a:alpha val="43137"/>
                    </a:srgbClr>
                  </a:outerShdw>
                </a:effectLst>
                <a:latin typeface="Gill Sans MT" pitchFamily="34" charset="0"/>
              </a:rPr>
              <a:t> </a:t>
            </a:r>
            <a:r>
              <a:rPr lang="en-US" sz="3200" b="1" dirty="0" err="1" smtClean="0">
                <a:effectLst>
                  <a:outerShdw blurRad="38100" dist="38100" dir="2700000" algn="tl">
                    <a:srgbClr val="000000">
                      <a:alpha val="43137"/>
                    </a:srgbClr>
                  </a:outerShdw>
                </a:effectLst>
                <a:latin typeface="Gill Sans MT" pitchFamily="34" charset="0"/>
              </a:rPr>
              <a:t>categorie</a:t>
            </a:r>
            <a:r>
              <a:rPr lang="en-US" sz="3200" b="1" dirty="0" smtClean="0">
                <a:effectLst>
                  <a:outerShdw blurRad="38100" dist="38100" dir="2700000" algn="tl">
                    <a:srgbClr val="000000">
                      <a:alpha val="43137"/>
                    </a:srgbClr>
                  </a:outerShdw>
                </a:effectLst>
                <a:latin typeface="Gill Sans MT" pitchFamily="34" charset="0"/>
              </a:rPr>
              <a:t> di </a:t>
            </a:r>
            <a:r>
              <a:rPr lang="en-US" sz="3200" b="1" dirty="0" err="1" smtClean="0">
                <a:effectLst>
                  <a:outerShdw blurRad="38100" dist="38100" dir="2700000" algn="tl">
                    <a:srgbClr val="000000">
                      <a:alpha val="43137"/>
                    </a:srgbClr>
                  </a:outerShdw>
                </a:effectLst>
                <a:latin typeface="Gill Sans MT" pitchFamily="34" charset="0"/>
              </a:rPr>
              <a:t>innovazioni</a:t>
            </a:r>
            <a:endParaRPr lang="en-US" sz="3200" b="1" dirty="0">
              <a:effectLst>
                <a:outerShdw blurRad="38100" dist="38100" dir="2700000" algn="tl">
                  <a:srgbClr val="000000">
                    <a:alpha val="43137"/>
                  </a:srgbClr>
                </a:outerShdw>
              </a:effectLst>
              <a:latin typeface="Gill Sans MT" pitchFamily="34" charset="0"/>
            </a:endParaRPr>
          </a:p>
        </p:txBody>
      </p:sp>
      <p:graphicFrame>
        <p:nvGraphicFramePr>
          <p:cNvPr id="6" name="Diagramma 5"/>
          <p:cNvGraphicFramePr/>
          <p:nvPr>
            <p:extLst>
              <p:ext uri="{D42A27DB-BD31-4B8C-83A1-F6EECF244321}">
                <p14:modId xmlns:p14="http://schemas.microsoft.com/office/powerpoint/2010/main" val="2197681141"/>
              </p:ext>
            </p:extLst>
          </p:nvPr>
        </p:nvGraphicFramePr>
        <p:xfrm>
          <a:off x="17280" y="1988840"/>
          <a:ext cx="9019216" cy="34563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20680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6">
                                            <p:graphicEl>
                                              <a:dgm id="{50881933-FCB6-436C-8D5F-69E49F515070}"/>
                                            </p:graphicEl>
                                          </p:spTgt>
                                        </p:tgtEl>
                                        <p:attrNameLst>
                                          <p:attrName>style.visibility</p:attrName>
                                        </p:attrNameLst>
                                      </p:cBhvr>
                                      <p:to>
                                        <p:strVal val="visible"/>
                                      </p:to>
                                    </p:set>
                                    <p:anim calcmode="lin" valueType="num">
                                      <p:cBhvr>
                                        <p:cTn id="14" dur="1000" fill="hold"/>
                                        <p:tgtEl>
                                          <p:spTgt spid="6">
                                            <p:graphicEl>
                                              <a:dgm id="{50881933-FCB6-436C-8D5F-69E49F515070}"/>
                                            </p:graphicEl>
                                          </p:spTgt>
                                        </p:tgtEl>
                                        <p:attrNameLst>
                                          <p:attrName>ppt_w</p:attrName>
                                        </p:attrNameLst>
                                      </p:cBhvr>
                                      <p:tavLst>
                                        <p:tav tm="0">
                                          <p:val>
                                            <p:fltVal val="0"/>
                                          </p:val>
                                        </p:tav>
                                        <p:tav tm="100000">
                                          <p:val>
                                            <p:strVal val="#ppt_w"/>
                                          </p:val>
                                        </p:tav>
                                      </p:tavLst>
                                    </p:anim>
                                    <p:anim calcmode="lin" valueType="num">
                                      <p:cBhvr>
                                        <p:cTn id="15" dur="1000" fill="hold"/>
                                        <p:tgtEl>
                                          <p:spTgt spid="6">
                                            <p:graphicEl>
                                              <a:dgm id="{50881933-FCB6-436C-8D5F-69E49F515070}"/>
                                            </p:graphicEl>
                                          </p:spTgt>
                                        </p:tgtEl>
                                        <p:attrNameLst>
                                          <p:attrName>ppt_h</p:attrName>
                                        </p:attrNameLst>
                                      </p:cBhvr>
                                      <p:tavLst>
                                        <p:tav tm="0">
                                          <p:val>
                                            <p:fltVal val="0"/>
                                          </p:val>
                                        </p:tav>
                                        <p:tav tm="100000">
                                          <p:val>
                                            <p:strVal val="#ppt_h"/>
                                          </p:val>
                                        </p:tav>
                                      </p:tavLst>
                                    </p:anim>
                                    <p:anim calcmode="lin" valueType="num">
                                      <p:cBhvr>
                                        <p:cTn id="16" dur="1000" fill="hold"/>
                                        <p:tgtEl>
                                          <p:spTgt spid="6">
                                            <p:graphicEl>
                                              <a:dgm id="{50881933-FCB6-436C-8D5F-69E49F515070}"/>
                                            </p:graphicEl>
                                          </p:spTgt>
                                        </p:tgtEl>
                                        <p:attrNameLst>
                                          <p:attrName>style.rotation</p:attrName>
                                        </p:attrNameLst>
                                      </p:cBhvr>
                                      <p:tavLst>
                                        <p:tav tm="0">
                                          <p:val>
                                            <p:fltVal val="90"/>
                                          </p:val>
                                        </p:tav>
                                        <p:tav tm="100000">
                                          <p:val>
                                            <p:fltVal val="0"/>
                                          </p:val>
                                        </p:tav>
                                      </p:tavLst>
                                    </p:anim>
                                    <p:animEffect transition="in" filter="fade">
                                      <p:cBhvr>
                                        <p:cTn id="17" dur="1000"/>
                                        <p:tgtEl>
                                          <p:spTgt spid="6">
                                            <p:graphicEl>
                                              <a:dgm id="{50881933-FCB6-436C-8D5F-69E49F515070}"/>
                                            </p:graphicEl>
                                          </p:spTgt>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6">
                                            <p:graphicEl>
                                              <a:dgm id="{8336C81F-3B53-4BDD-A556-DF5191800774}"/>
                                            </p:graphicEl>
                                          </p:spTgt>
                                        </p:tgtEl>
                                        <p:attrNameLst>
                                          <p:attrName>style.visibility</p:attrName>
                                        </p:attrNameLst>
                                      </p:cBhvr>
                                      <p:to>
                                        <p:strVal val="visible"/>
                                      </p:to>
                                    </p:set>
                                    <p:anim calcmode="lin" valueType="num">
                                      <p:cBhvr>
                                        <p:cTn id="20" dur="1000" fill="hold"/>
                                        <p:tgtEl>
                                          <p:spTgt spid="6">
                                            <p:graphicEl>
                                              <a:dgm id="{8336C81F-3B53-4BDD-A556-DF5191800774}"/>
                                            </p:graphicEl>
                                          </p:spTgt>
                                        </p:tgtEl>
                                        <p:attrNameLst>
                                          <p:attrName>ppt_w</p:attrName>
                                        </p:attrNameLst>
                                      </p:cBhvr>
                                      <p:tavLst>
                                        <p:tav tm="0">
                                          <p:val>
                                            <p:fltVal val="0"/>
                                          </p:val>
                                        </p:tav>
                                        <p:tav tm="100000">
                                          <p:val>
                                            <p:strVal val="#ppt_w"/>
                                          </p:val>
                                        </p:tav>
                                      </p:tavLst>
                                    </p:anim>
                                    <p:anim calcmode="lin" valueType="num">
                                      <p:cBhvr>
                                        <p:cTn id="21" dur="1000" fill="hold"/>
                                        <p:tgtEl>
                                          <p:spTgt spid="6">
                                            <p:graphicEl>
                                              <a:dgm id="{8336C81F-3B53-4BDD-A556-DF5191800774}"/>
                                            </p:graphicEl>
                                          </p:spTgt>
                                        </p:tgtEl>
                                        <p:attrNameLst>
                                          <p:attrName>ppt_h</p:attrName>
                                        </p:attrNameLst>
                                      </p:cBhvr>
                                      <p:tavLst>
                                        <p:tav tm="0">
                                          <p:val>
                                            <p:fltVal val="0"/>
                                          </p:val>
                                        </p:tav>
                                        <p:tav tm="100000">
                                          <p:val>
                                            <p:strVal val="#ppt_h"/>
                                          </p:val>
                                        </p:tav>
                                      </p:tavLst>
                                    </p:anim>
                                    <p:anim calcmode="lin" valueType="num">
                                      <p:cBhvr>
                                        <p:cTn id="22" dur="1000" fill="hold"/>
                                        <p:tgtEl>
                                          <p:spTgt spid="6">
                                            <p:graphicEl>
                                              <a:dgm id="{8336C81F-3B53-4BDD-A556-DF5191800774}"/>
                                            </p:graphicEl>
                                          </p:spTgt>
                                        </p:tgtEl>
                                        <p:attrNameLst>
                                          <p:attrName>style.rotation</p:attrName>
                                        </p:attrNameLst>
                                      </p:cBhvr>
                                      <p:tavLst>
                                        <p:tav tm="0">
                                          <p:val>
                                            <p:fltVal val="90"/>
                                          </p:val>
                                        </p:tav>
                                        <p:tav tm="100000">
                                          <p:val>
                                            <p:fltVal val="0"/>
                                          </p:val>
                                        </p:tav>
                                      </p:tavLst>
                                    </p:anim>
                                    <p:animEffect transition="in" filter="fade">
                                      <p:cBhvr>
                                        <p:cTn id="23" dur="1000"/>
                                        <p:tgtEl>
                                          <p:spTgt spid="6">
                                            <p:graphicEl>
                                              <a:dgm id="{8336C81F-3B53-4BDD-A556-DF5191800774}"/>
                                            </p:graphicEl>
                                          </p:spTgt>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6">
                                            <p:graphicEl>
                                              <a:dgm id="{292B9F53-2FB0-44ED-8C79-0D7BA6A5478B}"/>
                                            </p:graphicEl>
                                          </p:spTgt>
                                        </p:tgtEl>
                                        <p:attrNameLst>
                                          <p:attrName>style.visibility</p:attrName>
                                        </p:attrNameLst>
                                      </p:cBhvr>
                                      <p:to>
                                        <p:strVal val="visible"/>
                                      </p:to>
                                    </p:set>
                                    <p:anim calcmode="lin" valueType="num">
                                      <p:cBhvr>
                                        <p:cTn id="26" dur="1000" fill="hold"/>
                                        <p:tgtEl>
                                          <p:spTgt spid="6">
                                            <p:graphicEl>
                                              <a:dgm id="{292B9F53-2FB0-44ED-8C79-0D7BA6A5478B}"/>
                                            </p:graphicEl>
                                          </p:spTgt>
                                        </p:tgtEl>
                                        <p:attrNameLst>
                                          <p:attrName>ppt_w</p:attrName>
                                        </p:attrNameLst>
                                      </p:cBhvr>
                                      <p:tavLst>
                                        <p:tav tm="0">
                                          <p:val>
                                            <p:fltVal val="0"/>
                                          </p:val>
                                        </p:tav>
                                        <p:tav tm="100000">
                                          <p:val>
                                            <p:strVal val="#ppt_w"/>
                                          </p:val>
                                        </p:tav>
                                      </p:tavLst>
                                    </p:anim>
                                    <p:anim calcmode="lin" valueType="num">
                                      <p:cBhvr>
                                        <p:cTn id="27" dur="1000" fill="hold"/>
                                        <p:tgtEl>
                                          <p:spTgt spid="6">
                                            <p:graphicEl>
                                              <a:dgm id="{292B9F53-2FB0-44ED-8C79-0D7BA6A5478B}"/>
                                            </p:graphicEl>
                                          </p:spTgt>
                                        </p:tgtEl>
                                        <p:attrNameLst>
                                          <p:attrName>ppt_h</p:attrName>
                                        </p:attrNameLst>
                                      </p:cBhvr>
                                      <p:tavLst>
                                        <p:tav tm="0">
                                          <p:val>
                                            <p:fltVal val="0"/>
                                          </p:val>
                                        </p:tav>
                                        <p:tav tm="100000">
                                          <p:val>
                                            <p:strVal val="#ppt_h"/>
                                          </p:val>
                                        </p:tav>
                                      </p:tavLst>
                                    </p:anim>
                                    <p:anim calcmode="lin" valueType="num">
                                      <p:cBhvr>
                                        <p:cTn id="28" dur="1000" fill="hold"/>
                                        <p:tgtEl>
                                          <p:spTgt spid="6">
                                            <p:graphicEl>
                                              <a:dgm id="{292B9F53-2FB0-44ED-8C79-0D7BA6A5478B}"/>
                                            </p:graphicEl>
                                          </p:spTgt>
                                        </p:tgtEl>
                                        <p:attrNameLst>
                                          <p:attrName>style.rotation</p:attrName>
                                        </p:attrNameLst>
                                      </p:cBhvr>
                                      <p:tavLst>
                                        <p:tav tm="0">
                                          <p:val>
                                            <p:fltVal val="90"/>
                                          </p:val>
                                        </p:tav>
                                        <p:tav tm="100000">
                                          <p:val>
                                            <p:fltVal val="0"/>
                                          </p:val>
                                        </p:tav>
                                      </p:tavLst>
                                    </p:anim>
                                    <p:animEffect transition="in" filter="fade">
                                      <p:cBhvr>
                                        <p:cTn id="29" dur="1000"/>
                                        <p:tgtEl>
                                          <p:spTgt spid="6">
                                            <p:graphicEl>
                                              <a:dgm id="{292B9F53-2FB0-44ED-8C79-0D7BA6A5478B}"/>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31" presetClass="entr" presetSubtype="0" fill="hold" grpId="0" nodeType="clickEffect">
                                  <p:stCondLst>
                                    <p:cond delay="0"/>
                                  </p:stCondLst>
                                  <p:childTnLst>
                                    <p:set>
                                      <p:cBhvr>
                                        <p:cTn id="33" dur="1" fill="hold">
                                          <p:stCondLst>
                                            <p:cond delay="0"/>
                                          </p:stCondLst>
                                        </p:cTn>
                                        <p:tgtEl>
                                          <p:spTgt spid="6">
                                            <p:graphicEl>
                                              <a:dgm id="{2F12990F-09BF-4F31-A520-514CB73C6219}"/>
                                            </p:graphicEl>
                                          </p:spTgt>
                                        </p:tgtEl>
                                        <p:attrNameLst>
                                          <p:attrName>style.visibility</p:attrName>
                                        </p:attrNameLst>
                                      </p:cBhvr>
                                      <p:to>
                                        <p:strVal val="visible"/>
                                      </p:to>
                                    </p:set>
                                    <p:anim calcmode="lin" valueType="num">
                                      <p:cBhvr>
                                        <p:cTn id="34" dur="1000" fill="hold"/>
                                        <p:tgtEl>
                                          <p:spTgt spid="6">
                                            <p:graphicEl>
                                              <a:dgm id="{2F12990F-09BF-4F31-A520-514CB73C6219}"/>
                                            </p:graphicEl>
                                          </p:spTgt>
                                        </p:tgtEl>
                                        <p:attrNameLst>
                                          <p:attrName>ppt_w</p:attrName>
                                        </p:attrNameLst>
                                      </p:cBhvr>
                                      <p:tavLst>
                                        <p:tav tm="0">
                                          <p:val>
                                            <p:fltVal val="0"/>
                                          </p:val>
                                        </p:tav>
                                        <p:tav tm="100000">
                                          <p:val>
                                            <p:strVal val="#ppt_w"/>
                                          </p:val>
                                        </p:tav>
                                      </p:tavLst>
                                    </p:anim>
                                    <p:anim calcmode="lin" valueType="num">
                                      <p:cBhvr>
                                        <p:cTn id="35" dur="1000" fill="hold"/>
                                        <p:tgtEl>
                                          <p:spTgt spid="6">
                                            <p:graphicEl>
                                              <a:dgm id="{2F12990F-09BF-4F31-A520-514CB73C6219}"/>
                                            </p:graphicEl>
                                          </p:spTgt>
                                        </p:tgtEl>
                                        <p:attrNameLst>
                                          <p:attrName>ppt_h</p:attrName>
                                        </p:attrNameLst>
                                      </p:cBhvr>
                                      <p:tavLst>
                                        <p:tav tm="0">
                                          <p:val>
                                            <p:fltVal val="0"/>
                                          </p:val>
                                        </p:tav>
                                        <p:tav tm="100000">
                                          <p:val>
                                            <p:strVal val="#ppt_h"/>
                                          </p:val>
                                        </p:tav>
                                      </p:tavLst>
                                    </p:anim>
                                    <p:anim calcmode="lin" valueType="num">
                                      <p:cBhvr>
                                        <p:cTn id="36" dur="1000" fill="hold"/>
                                        <p:tgtEl>
                                          <p:spTgt spid="6">
                                            <p:graphicEl>
                                              <a:dgm id="{2F12990F-09BF-4F31-A520-514CB73C6219}"/>
                                            </p:graphicEl>
                                          </p:spTgt>
                                        </p:tgtEl>
                                        <p:attrNameLst>
                                          <p:attrName>style.rotation</p:attrName>
                                        </p:attrNameLst>
                                      </p:cBhvr>
                                      <p:tavLst>
                                        <p:tav tm="0">
                                          <p:val>
                                            <p:fltVal val="90"/>
                                          </p:val>
                                        </p:tav>
                                        <p:tav tm="100000">
                                          <p:val>
                                            <p:fltVal val="0"/>
                                          </p:val>
                                        </p:tav>
                                      </p:tavLst>
                                    </p:anim>
                                    <p:animEffect transition="in" filter="fade">
                                      <p:cBhvr>
                                        <p:cTn id="37" dur="1000"/>
                                        <p:tgtEl>
                                          <p:spTgt spid="6">
                                            <p:graphicEl>
                                              <a:dgm id="{2F12990F-09BF-4F31-A520-514CB73C6219}"/>
                                            </p:graphicEl>
                                          </p:spTgt>
                                        </p:tgtEl>
                                      </p:cBhvr>
                                    </p:animEffect>
                                  </p:childTnLst>
                                </p:cTn>
                              </p:par>
                              <p:par>
                                <p:cTn id="38" presetID="31" presetClass="entr" presetSubtype="0" fill="hold" grpId="0" nodeType="withEffect">
                                  <p:stCondLst>
                                    <p:cond delay="0"/>
                                  </p:stCondLst>
                                  <p:childTnLst>
                                    <p:set>
                                      <p:cBhvr>
                                        <p:cTn id="39" dur="1" fill="hold">
                                          <p:stCondLst>
                                            <p:cond delay="0"/>
                                          </p:stCondLst>
                                        </p:cTn>
                                        <p:tgtEl>
                                          <p:spTgt spid="6">
                                            <p:graphicEl>
                                              <a:dgm id="{BECB6E61-8FC8-4F83-B185-38DE1E97CA3D}"/>
                                            </p:graphicEl>
                                          </p:spTgt>
                                        </p:tgtEl>
                                        <p:attrNameLst>
                                          <p:attrName>style.visibility</p:attrName>
                                        </p:attrNameLst>
                                      </p:cBhvr>
                                      <p:to>
                                        <p:strVal val="visible"/>
                                      </p:to>
                                    </p:set>
                                    <p:anim calcmode="lin" valueType="num">
                                      <p:cBhvr>
                                        <p:cTn id="40" dur="1000" fill="hold"/>
                                        <p:tgtEl>
                                          <p:spTgt spid="6">
                                            <p:graphicEl>
                                              <a:dgm id="{BECB6E61-8FC8-4F83-B185-38DE1E97CA3D}"/>
                                            </p:graphicEl>
                                          </p:spTgt>
                                        </p:tgtEl>
                                        <p:attrNameLst>
                                          <p:attrName>ppt_w</p:attrName>
                                        </p:attrNameLst>
                                      </p:cBhvr>
                                      <p:tavLst>
                                        <p:tav tm="0">
                                          <p:val>
                                            <p:fltVal val="0"/>
                                          </p:val>
                                        </p:tav>
                                        <p:tav tm="100000">
                                          <p:val>
                                            <p:strVal val="#ppt_w"/>
                                          </p:val>
                                        </p:tav>
                                      </p:tavLst>
                                    </p:anim>
                                    <p:anim calcmode="lin" valueType="num">
                                      <p:cBhvr>
                                        <p:cTn id="41" dur="1000" fill="hold"/>
                                        <p:tgtEl>
                                          <p:spTgt spid="6">
                                            <p:graphicEl>
                                              <a:dgm id="{BECB6E61-8FC8-4F83-B185-38DE1E97CA3D}"/>
                                            </p:graphicEl>
                                          </p:spTgt>
                                        </p:tgtEl>
                                        <p:attrNameLst>
                                          <p:attrName>ppt_h</p:attrName>
                                        </p:attrNameLst>
                                      </p:cBhvr>
                                      <p:tavLst>
                                        <p:tav tm="0">
                                          <p:val>
                                            <p:fltVal val="0"/>
                                          </p:val>
                                        </p:tav>
                                        <p:tav tm="100000">
                                          <p:val>
                                            <p:strVal val="#ppt_h"/>
                                          </p:val>
                                        </p:tav>
                                      </p:tavLst>
                                    </p:anim>
                                    <p:anim calcmode="lin" valueType="num">
                                      <p:cBhvr>
                                        <p:cTn id="42" dur="1000" fill="hold"/>
                                        <p:tgtEl>
                                          <p:spTgt spid="6">
                                            <p:graphicEl>
                                              <a:dgm id="{BECB6E61-8FC8-4F83-B185-38DE1E97CA3D}"/>
                                            </p:graphicEl>
                                          </p:spTgt>
                                        </p:tgtEl>
                                        <p:attrNameLst>
                                          <p:attrName>style.rotation</p:attrName>
                                        </p:attrNameLst>
                                      </p:cBhvr>
                                      <p:tavLst>
                                        <p:tav tm="0">
                                          <p:val>
                                            <p:fltVal val="90"/>
                                          </p:val>
                                        </p:tav>
                                        <p:tav tm="100000">
                                          <p:val>
                                            <p:fltVal val="0"/>
                                          </p:val>
                                        </p:tav>
                                      </p:tavLst>
                                    </p:anim>
                                    <p:animEffect transition="in" filter="fade">
                                      <p:cBhvr>
                                        <p:cTn id="43" dur="1000"/>
                                        <p:tgtEl>
                                          <p:spTgt spid="6">
                                            <p:graphicEl>
                                              <a:dgm id="{BECB6E61-8FC8-4F83-B185-38DE1E97CA3D}"/>
                                            </p:graphicEl>
                                          </p:spTgt>
                                        </p:tgtEl>
                                      </p:cBhvr>
                                    </p:animEffect>
                                  </p:childTnLst>
                                </p:cTn>
                              </p:par>
                              <p:par>
                                <p:cTn id="44" presetID="31" presetClass="entr" presetSubtype="0" fill="hold" grpId="0" nodeType="withEffect">
                                  <p:stCondLst>
                                    <p:cond delay="0"/>
                                  </p:stCondLst>
                                  <p:childTnLst>
                                    <p:set>
                                      <p:cBhvr>
                                        <p:cTn id="45" dur="1" fill="hold">
                                          <p:stCondLst>
                                            <p:cond delay="0"/>
                                          </p:stCondLst>
                                        </p:cTn>
                                        <p:tgtEl>
                                          <p:spTgt spid="6">
                                            <p:graphicEl>
                                              <a:dgm id="{F8CE9BB0-0C57-4159-9B12-84098C47DF45}"/>
                                            </p:graphicEl>
                                          </p:spTgt>
                                        </p:tgtEl>
                                        <p:attrNameLst>
                                          <p:attrName>style.visibility</p:attrName>
                                        </p:attrNameLst>
                                      </p:cBhvr>
                                      <p:to>
                                        <p:strVal val="visible"/>
                                      </p:to>
                                    </p:set>
                                    <p:anim calcmode="lin" valueType="num">
                                      <p:cBhvr>
                                        <p:cTn id="46" dur="1000" fill="hold"/>
                                        <p:tgtEl>
                                          <p:spTgt spid="6">
                                            <p:graphicEl>
                                              <a:dgm id="{F8CE9BB0-0C57-4159-9B12-84098C47DF45}"/>
                                            </p:graphicEl>
                                          </p:spTgt>
                                        </p:tgtEl>
                                        <p:attrNameLst>
                                          <p:attrName>ppt_w</p:attrName>
                                        </p:attrNameLst>
                                      </p:cBhvr>
                                      <p:tavLst>
                                        <p:tav tm="0">
                                          <p:val>
                                            <p:fltVal val="0"/>
                                          </p:val>
                                        </p:tav>
                                        <p:tav tm="100000">
                                          <p:val>
                                            <p:strVal val="#ppt_w"/>
                                          </p:val>
                                        </p:tav>
                                      </p:tavLst>
                                    </p:anim>
                                    <p:anim calcmode="lin" valueType="num">
                                      <p:cBhvr>
                                        <p:cTn id="47" dur="1000" fill="hold"/>
                                        <p:tgtEl>
                                          <p:spTgt spid="6">
                                            <p:graphicEl>
                                              <a:dgm id="{F8CE9BB0-0C57-4159-9B12-84098C47DF45}"/>
                                            </p:graphicEl>
                                          </p:spTgt>
                                        </p:tgtEl>
                                        <p:attrNameLst>
                                          <p:attrName>ppt_h</p:attrName>
                                        </p:attrNameLst>
                                      </p:cBhvr>
                                      <p:tavLst>
                                        <p:tav tm="0">
                                          <p:val>
                                            <p:fltVal val="0"/>
                                          </p:val>
                                        </p:tav>
                                        <p:tav tm="100000">
                                          <p:val>
                                            <p:strVal val="#ppt_h"/>
                                          </p:val>
                                        </p:tav>
                                      </p:tavLst>
                                    </p:anim>
                                    <p:anim calcmode="lin" valueType="num">
                                      <p:cBhvr>
                                        <p:cTn id="48" dur="1000" fill="hold"/>
                                        <p:tgtEl>
                                          <p:spTgt spid="6">
                                            <p:graphicEl>
                                              <a:dgm id="{F8CE9BB0-0C57-4159-9B12-84098C47DF45}"/>
                                            </p:graphicEl>
                                          </p:spTgt>
                                        </p:tgtEl>
                                        <p:attrNameLst>
                                          <p:attrName>style.rotation</p:attrName>
                                        </p:attrNameLst>
                                      </p:cBhvr>
                                      <p:tavLst>
                                        <p:tav tm="0">
                                          <p:val>
                                            <p:fltVal val="90"/>
                                          </p:val>
                                        </p:tav>
                                        <p:tav tm="100000">
                                          <p:val>
                                            <p:fltVal val="0"/>
                                          </p:val>
                                        </p:tav>
                                      </p:tavLst>
                                    </p:anim>
                                    <p:animEffect transition="in" filter="fade">
                                      <p:cBhvr>
                                        <p:cTn id="49" dur="1000"/>
                                        <p:tgtEl>
                                          <p:spTgt spid="6">
                                            <p:graphicEl>
                                              <a:dgm id="{F8CE9BB0-0C57-4159-9B12-84098C47DF4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Graphic spid="6" grpId="0">
        <p:bldSub>
          <a:bldDgm bld="lvlAtOnce"/>
        </p:bldSub>
      </p:bldGraphic>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Tecniche e Piatti</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1331640" y="908720"/>
            <a:ext cx="6480720" cy="46805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200" b="1" dirty="0" err="1" smtClean="0">
                <a:effectLst>
                  <a:outerShdw blurRad="38100" dist="38100" dir="2700000" algn="tl">
                    <a:srgbClr val="000000">
                      <a:alpha val="43137"/>
                    </a:srgbClr>
                  </a:outerShdw>
                </a:effectLst>
                <a:latin typeface="Gill Sans MT" pitchFamily="34" charset="0"/>
              </a:rPr>
              <a:t>Nuovi</a:t>
            </a:r>
            <a:r>
              <a:rPr lang="en-US" sz="3200" b="1" dirty="0" smtClean="0">
                <a:effectLst>
                  <a:outerShdw blurRad="38100" dist="38100" dir="2700000" algn="tl">
                    <a:srgbClr val="000000">
                      <a:alpha val="43137"/>
                    </a:srgbClr>
                  </a:outerShdw>
                </a:effectLst>
                <a:latin typeface="Gill Sans MT" pitchFamily="34" charset="0"/>
              </a:rPr>
              <a:t> </a:t>
            </a:r>
            <a:r>
              <a:rPr lang="en-US" sz="3200" b="1" dirty="0" err="1" smtClean="0">
                <a:effectLst>
                  <a:outerShdw blurRad="38100" dist="38100" dir="2700000" algn="tl">
                    <a:srgbClr val="000000">
                      <a:alpha val="43137"/>
                    </a:srgbClr>
                  </a:outerShdw>
                </a:effectLst>
                <a:latin typeface="Gill Sans MT" pitchFamily="34" charset="0"/>
              </a:rPr>
              <a:t>Ingredienti</a:t>
            </a:r>
            <a:r>
              <a:rPr lang="en-US" sz="3200" b="1" dirty="0" smtClean="0">
                <a:effectLst>
                  <a:outerShdw blurRad="38100" dist="38100" dir="2700000" algn="tl">
                    <a:srgbClr val="000000">
                      <a:alpha val="43137"/>
                    </a:srgbClr>
                  </a:outerShdw>
                </a:effectLst>
                <a:latin typeface="Gill Sans MT" pitchFamily="34" charset="0"/>
              </a:rPr>
              <a:t>: </a:t>
            </a:r>
            <a:r>
              <a:rPr lang="en-US" sz="3200" b="1" dirty="0" err="1" smtClean="0">
                <a:effectLst>
                  <a:outerShdw blurRad="38100" dist="38100" dir="2700000" algn="tl">
                    <a:srgbClr val="000000">
                      <a:alpha val="43137"/>
                    </a:srgbClr>
                  </a:outerShdw>
                </a:effectLst>
                <a:latin typeface="Gill Sans MT" pitchFamily="34" charset="0"/>
              </a:rPr>
              <a:t>Sferificazione</a:t>
            </a:r>
            <a:endParaRPr lang="en-US" sz="3200" b="1" dirty="0">
              <a:effectLst>
                <a:outerShdw blurRad="38100" dist="38100" dir="2700000" algn="tl">
                  <a:srgbClr val="000000">
                    <a:alpha val="43137"/>
                  </a:srgbClr>
                </a:outerShdw>
              </a:effectLst>
              <a:latin typeface="Gill Sans MT" pitchFamily="34" charset="0"/>
            </a:endParaRPr>
          </a:p>
        </p:txBody>
      </p:sp>
      <p:pic>
        <p:nvPicPr>
          <p:cNvPr id="4" name="caviar-de-melon.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23728" y="1844825"/>
            <a:ext cx="4880542" cy="2961328"/>
          </a:xfrm>
          <a:prstGeom prst="rect">
            <a:avLst/>
          </a:prstGeom>
        </p:spPr>
      </p:pic>
    </p:spTree>
    <p:extLst>
      <p:ext uri="{BB962C8B-B14F-4D97-AF65-F5344CB8AC3E}">
        <p14:creationId xmlns:p14="http://schemas.microsoft.com/office/powerpoint/2010/main" val="31416944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2" presetClass="mediacall" presetSubtype="0" fill="hold" nodeType="clickEffect">
                                  <p:stCondLst>
                                    <p:cond delay="0"/>
                                  </p:stCondLst>
                                  <p:childTnLst>
                                    <p:cmd type="call" cmd="togglePause">
                                      <p:cBhvr>
                                        <p:cTn id="19" dur="1" fill="hold"/>
                                        <p:tgtEl>
                                          <p:spTgt spid="4"/>
                                        </p:tgtEl>
                                      </p:cBhvr>
                                    </p:cmd>
                                  </p:childTnLst>
                                </p:cTn>
                              </p:par>
                            </p:childTnLst>
                          </p:cTn>
                        </p:par>
                      </p:childTnLst>
                    </p:cTn>
                  </p:par>
                </p:childTnLst>
              </p:cTn>
              <p:nextCondLst>
                <p:cond evt="onClick" delay="0">
                  <p:tgtEl>
                    <p:spTgt spid="4"/>
                  </p:tgtEl>
                </p:cond>
              </p:nextCondLst>
            </p:seq>
            <p:video>
              <p:cMediaNode vol="80000">
                <p:cTn id="20" fill="hold" display="0">
                  <p:stCondLst>
                    <p:cond delay="indefinite"/>
                  </p:stCondLst>
                </p:cTn>
                <p:tgtEl>
                  <p:spTgt spid="4"/>
                </p:tgtEl>
              </p:cMediaNode>
            </p:video>
          </p:childTnLst>
        </p:cTn>
      </p:par>
    </p:tnLst>
    <p:bldLst>
      <p:bldP spid="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Tecniche e Piatti</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539552" y="908720"/>
            <a:ext cx="3888432" cy="86409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dirty="0" err="1" smtClean="0">
                <a:effectLst>
                  <a:outerShdw blurRad="38100" dist="38100" dir="2700000" algn="tl">
                    <a:srgbClr val="000000">
                      <a:alpha val="43137"/>
                    </a:srgbClr>
                  </a:outerShdw>
                </a:effectLst>
                <a:latin typeface="Gill Sans MT" pitchFamily="34" charset="0"/>
              </a:rPr>
              <a:t>Nuovi</a:t>
            </a:r>
            <a:r>
              <a:rPr lang="en-US" sz="2800" dirty="0" smtClean="0">
                <a:effectLst>
                  <a:outerShdw blurRad="38100" dist="38100" dir="2700000" algn="tl">
                    <a:srgbClr val="000000">
                      <a:alpha val="43137"/>
                    </a:srgbClr>
                  </a:outerShdw>
                </a:effectLst>
                <a:latin typeface="Gill Sans MT" pitchFamily="34" charset="0"/>
              </a:rPr>
              <a:t> </a:t>
            </a:r>
            <a:r>
              <a:rPr lang="en-US" sz="2800" dirty="0" err="1" smtClean="0">
                <a:effectLst>
                  <a:outerShdw blurRad="38100" dist="38100" dir="2700000" algn="tl">
                    <a:srgbClr val="000000">
                      <a:alpha val="43137"/>
                    </a:srgbClr>
                  </a:outerShdw>
                </a:effectLst>
                <a:latin typeface="Gill Sans MT" pitchFamily="34" charset="0"/>
              </a:rPr>
              <a:t>strumenti</a:t>
            </a:r>
            <a:r>
              <a:rPr lang="en-US" sz="2800" dirty="0" smtClean="0">
                <a:effectLst>
                  <a:outerShdw blurRad="38100" dist="38100" dir="2700000" algn="tl">
                    <a:srgbClr val="000000">
                      <a:alpha val="43137"/>
                    </a:srgbClr>
                  </a:outerShdw>
                </a:effectLst>
                <a:latin typeface="Gill Sans MT" pitchFamily="34" charset="0"/>
              </a:rPr>
              <a:t>: </a:t>
            </a:r>
          </a:p>
          <a:p>
            <a:pPr algn="ctr"/>
            <a:r>
              <a:rPr lang="en-US" sz="2800" dirty="0" err="1" smtClean="0">
                <a:effectLst>
                  <a:outerShdw blurRad="38100" dist="38100" dir="2700000" algn="tl">
                    <a:srgbClr val="000000">
                      <a:alpha val="43137"/>
                    </a:srgbClr>
                  </a:outerShdw>
                </a:effectLst>
                <a:latin typeface="Gill Sans MT" pitchFamily="34" charset="0"/>
              </a:rPr>
              <a:t>Azoto</a:t>
            </a:r>
            <a:r>
              <a:rPr lang="en-US" sz="2800" dirty="0" smtClean="0">
                <a:effectLst>
                  <a:outerShdw blurRad="38100" dist="38100" dir="2700000" algn="tl">
                    <a:srgbClr val="000000">
                      <a:alpha val="43137"/>
                    </a:srgbClr>
                  </a:outerShdw>
                </a:effectLst>
                <a:latin typeface="Gill Sans MT" pitchFamily="34" charset="0"/>
              </a:rPr>
              <a:t> </a:t>
            </a:r>
            <a:r>
              <a:rPr lang="en-US" sz="2800" dirty="0" err="1" smtClean="0">
                <a:effectLst>
                  <a:outerShdw blurRad="38100" dist="38100" dir="2700000" algn="tl">
                    <a:srgbClr val="000000">
                      <a:alpha val="43137"/>
                    </a:srgbClr>
                  </a:outerShdw>
                </a:effectLst>
                <a:latin typeface="Gill Sans MT" pitchFamily="34" charset="0"/>
              </a:rPr>
              <a:t>Liquido</a:t>
            </a:r>
            <a:endParaRPr lang="en-US" sz="2800" dirty="0">
              <a:effectLst>
                <a:outerShdw blurRad="38100" dist="38100" dir="2700000" algn="tl">
                  <a:srgbClr val="000000">
                    <a:alpha val="43137"/>
                  </a:srgbClr>
                </a:outerShdw>
              </a:effectLst>
              <a:latin typeface="Gill Sans MT" pitchFamily="34" charset="0"/>
            </a:endParaRPr>
          </a:p>
        </p:txBody>
      </p:sp>
      <p:sp>
        <p:nvSpPr>
          <p:cNvPr id="6" name="Rettangolo arrotondato 5"/>
          <p:cNvSpPr/>
          <p:nvPr/>
        </p:nvSpPr>
        <p:spPr>
          <a:xfrm>
            <a:off x="5148064" y="908720"/>
            <a:ext cx="3384376" cy="864096"/>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dirty="0" err="1" smtClean="0">
                <a:effectLst>
                  <a:outerShdw blurRad="38100" dist="38100" dir="2700000" algn="tl">
                    <a:srgbClr val="000000">
                      <a:alpha val="43137"/>
                    </a:srgbClr>
                  </a:outerShdw>
                </a:effectLst>
                <a:latin typeface="Gill Sans MT" pitchFamily="34" charset="0"/>
              </a:rPr>
              <a:t>Nuove</a:t>
            </a:r>
            <a:r>
              <a:rPr lang="en-US" sz="2800" dirty="0" smtClean="0">
                <a:effectLst>
                  <a:outerShdw blurRad="38100" dist="38100" dir="2700000" algn="tl">
                    <a:srgbClr val="000000">
                      <a:alpha val="43137"/>
                    </a:srgbClr>
                  </a:outerShdw>
                </a:effectLst>
                <a:latin typeface="Gill Sans MT" pitchFamily="34" charset="0"/>
              </a:rPr>
              <a:t> </a:t>
            </a:r>
            <a:r>
              <a:rPr lang="en-US" sz="2800" dirty="0" err="1" smtClean="0">
                <a:effectLst>
                  <a:outerShdw blurRad="38100" dist="38100" dir="2700000" algn="tl">
                    <a:srgbClr val="000000">
                      <a:alpha val="43137"/>
                    </a:srgbClr>
                  </a:outerShdw>
                </a:effectLst>
                <a:latin typeface="Gill Sans MT" pitchFamily="34" charset="0"/>
              </a:rPr>
              <a:t>tecniche</a:t>
            </a:r>
            <a:r>
              <a:rPr lang="en-US" sz="2800" dirty="0" smtClean="0">
                <a:effectLst>
                  <a:outerShdw blurRad="38100" dist="38100" dir="2700000" algn="tl">
                    <a:srgbClr val="000000">
                      <a:alpha val="43137"/>
                    </a:srgbClr>
                  </a:outerShdw>
                </a:effectLst>
                <a:latin typeface="Gill Sans MT" pitchFamily="34" charset="0"/>
              </a:rPr>
              <a:t>: </a:t>
            </a:r>
          </a:p>
          <a:p>
            <a:pPr algn="ctr"/>
            <a:r>
              <a:rPr lang="en-US" sz="2800" dirty="0" err="1" smtClean="0">
                <a:effectLst>
                  <a:outerShdw blurRad="38100" dist="38100" dir="2700000" algn="tl">
                    <a:srgbClr val="000000">
                      <a:alpha val="43137"/>
                    </a:srgbClr>
                  </a:outerShdw>
                </a:effectLst>
                <a:latin typeface="Gill Sans MT" pitchFamily="34" charset="0"/>
              </a:rPr>
              <a:t>Cagliata</a:t>
            </a:r>
            <a:r>
              <a:rPr lang="en-US" sz="2800" dirty="0" smtClean="0">
                <a:effectLst>
                  <a:outerShdw blurRad="38100" dist="38100" dir="2700000" algn="tl">
                    <a:srgbClr val="000000">
                      <a:alpha val="43137"/>
                    </a:srgbClr>
                  </a:outerShdw>
                </a:effectLst>
                <a:latin typeface="Gill Sans MT" pitchFamily="34" charset="0"/>
              </a:rPr>
              <a:t> </a:t>
            </a:r>
            <a:r>
              <a:rPr lang="en-US" sz="2800" dirty="0" err="1" smtClean="0">
                <a:effectLst>
                  <a:outerShdw blurRad="38100" dist="38100" dir="2700000" algn="tl">
                    <a:srgbClr val="000000">
                      <a:alpha val="43137"/>
                    </a:srgbClr>
                  </a:outerShdw>
                </a:effectLst>
                <a:latin typeface="Gill Sans MT" pitchFamily="34" charset="0"/>
              </a:rPr>
              <a:t>d’uovo</a:t>
            </a:r>
            <a:endParaRPr lang="en-US" sz="2800" dirty="0">
              <a:effectLst>
                <a:outerShdw blurRad="38100" dist="38100" dir="2700000" algn="tl">
                  <a:srgbClr val="000000">
                    <a:alpha val="43137"/>
                  </a:srgbClr>
                </a:outerShdw>
              </a:effectLst>
              <a:latin typeface="Gill Sans MT" pitchFamily="34" charset="0"/>
            </a:endParaRPr>
          </a:p>
        </p:txBody>
      </p:sp>
      <p:pic>
        <p:nvPicPr>
          <p:cNvPr id="4" name="La cucina molecolare.mp4.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2133600" y="2057400"/>
            <a:ext cx="4876800" cy="2743200"/>
          </a:xfrm>
          <a:prstGeom prst="rect">
            <a:avLst/>
          </a:prstGeom>
        </p:spPr>
      </p:pic>
    </p:spTree>
    <p:extLst>
      <p:ext uri="{BB962C8B-B14F-4D97-AF65-F5344CB8AC3E}">
        <p14:creationId xmlns:p14="http://schemas.microsoft.com/office/powerpoint/2010/main" val="3824376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0" restart="whenNotActive" fill="hold" evtFilter="cancelBubble" nodeType="interactiveSeq">
                <p:stCondLst>
                  <p:cond evt="onClick" delay="0">
                    <p:tgtEl>
                      <p:spTgt spid="4"/>
                    </p:tgtEl>
                  </p:cond>
                </p:stCondLst>
                <p:endSync evt="end" delay="0">
                  <p:rtn val="all"/>
                </p:endSync>
                <p:childTnLst>
                  <p:par>
                    <p:cTn id="21" fill="hold">
                      <p:stCondLst>
                        <p:cond delay="0"/>
                      </p:stCondLst>
                      <p:childTnLst>
                        <p:par>
                          <p:cTn id="22" fill="hold">
                            <p:stCondLst>
                              <p:cond delay="0"/>
                            </p:stCondLst>
                            <p:childTnLst>
                              <p:par>
                                <p:cTn id="23" presetID="2" presetClass="mediacall" presetSubtype="0" fill="hold" nodeType="clickEffect">
                                  <p:stCondLst>
                                    <p:cond delay="0"/>
                                  </p:stCondLst>
                                  <p:childTnLst>
                                    <p:cmd type="call" cmd="togglePause">
                                      <p:cBhvr>
                                        <p:cTn id="24" dur="1" fill="hold"/>
                                        <p:tgtEl>
                                          <p:spTgt spid="4"/>
                                        </p:tgtEl>
                                      </p:cBhvr>
                                    </p:cmd>
                                  </p:childTnLst>
                                </p:cTn>
                              </p:par>
                            </p:childTnLst>
                          </p:cTn>
                        </p:par>
                      </p:childTnLst>
                    </p:cTn>
                  </p:par>
                </p:childTnLst>
              </p:cTn>
              <p:nextCondLst>
                <p:cond evt="onClick" delay="0">
                  <p:tgtEl>
                    <p:spTgt spid="4"/>
                  </p:tgtEl>
                </p:cond>
              </p:nextCondLst>
            </p:seq>
            <p:video>
              <p:cMediaNode vol="80000">
                <p:cTn id="25" fill="hold" display="0">
                  <p:stCondLst>
                    <p:cond delay="indefinite"/>
                  </p:stCondLst>
                </p:cTn>
                <p:tgtEl>
                  <p:spTgt spid="4"/>
                </p:tgtEl>
              </p:cMediaNode>
            </p:video>
          </p:childTnLst>
        </p:cTn>
      </p:par>
    </p:tnLst>
    <p:bldLst>
      <p:bldP spid="9"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5" name="Immagin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51720" y="1556792"/>
            <a:ext cx="4644517" cy="3096344"/>
          </a:xfrm>
          <a:prstGeom prst="rect">
            <a:avLst/>
          </a:prstGeom>
        </p:spPr>
      </p:pic>
    </p:spTree>
    <p:extLst>
      <p:ext uri="{BB962C8B-B14F-4D97-AF65-F5344CB8AC3E}">
        <p14:creationId xmlns:p14="http://schemas.microsoft.com/office/powerpoint/2010/main" val="13425631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1760" y="1772816"/>
            <a:ext cx="4257148" cy="2826745"/>
          </a:xfrm>
          <a:prstGeom prst="rect">
            <a:avLst/>
          </a:prstGeom>
        </p:spPr>
      </p:pic>
    </p:spTree>
    <p:extLst>
      <p:ext uri="{BB962C8B-B14F-4D97-AF65-F5344CB8AC3E}">
        <p14:creationId xmlns:p14="http://schemas.microsoft.com/office/powerpoint/2010/main" val="299987309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79712" y="980728"/>
            <a:ext cx="5080000" cy="3962400"/>
          </a:xfrm>
          <a:prstGeom prst="rect">
            <a:avLst/>
          </a:prstGeom>
        </p:spPr>
      </p:pic>
    </p:spTree>
    <p:extLst>
      <p:ext uri="{BB962C8B-B14F-4D97-AF65-F5344CB8AC3E}">
        <p14:creationId xmlns:p14="http://schemas.microsoft.com/office/powerpoint/2010/main" val="265899765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980728"/>
            <a:ext cx="5805264" cy="3915649"/>
          </a:xfrm>
          <a:prstGeom prst="rect">
            <a:avLst/>
          </a:prstGeom>
        </p:spPr>
      </p:pic>
    </p:spTree>
    <p:extLst>
      <p:ext uri="{BB962C8B-B14F-4D97-AF65-F5344CB8AC3E}">
        <p14:creationId xmlns:p14="http://schemas.microsoft.com/office/powerpoint/2010/main" val="3957546870"/>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4" name="Immagin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7664" y="1412775"/>
            <a:ext cx="4896544" cy="3280685"/>
          </a:xfrm>
          <a:prstGeom prst="rect">
            <a:avLst/>
          </a:prstGeom>
        </p:spPr>
      </p:pic>
    </p:spTree>
    <p:extLst>
      <p:ext uri="{BB962C8B-B14F-4D97-AF65-F5344CB8AC3E}">
        <p14:creationId xmlns:p14="http://schemas.microsoft.com/office/powerpoint/2010/main" val="357858576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07704" y="1412775"/>
            <a:ext cx="4320480" cy="3252871"/>
          </a:xfrm>
          <a:prstGeom prst="rect">
            <a:avLst/>
          </a:prstGeom>
        </p:spPr>
      </p:pic>
    </p:spTree>
    <p:extLst>
      <p:ext uri="{BB962C8B-B14F-4D97-AF65-F5344CB8AC3E}">
        <p14:creationId xmlns:p14="http://schemas.microsoft.com/office/powerpoint/2010/main" val="37726934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6769" y="980728"/>
            <a:ext cx="5798228" cy="3954391"/>
          </a:xfrm>
          <a:prstGeom prst="rect">
            <a:avLst/>
          </a:prstGeom>
        </p:spPr>
      </p:pic>
    </p:spTree>
    <p:extLst>
      <p:ext uri="{BB962C8B-B14F-4D97-AF65-F5344CB8AC3E}">
        <p14:creationId xmlns:p14="http://schemas.microsoft.com/office/powerpoint/2010/main" val="119774128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5656" y="1700808"/>
            <a:ext cx="5728681" cy="2555155"/>
          </a:xfrm>
          <a:prstGeom prst="rect">
            <a:avLst/>
          </a:prstGeom>
        </p:spPr>
      </p:pic>
    </p:spTree>
    <p:extLst>
      <p:ext uri="{BB962C8B-B14F-4D97-AF65-F5344CB8AC3E}">
        <p14:creationId xmlns:p14="http://schemas.microsoft.com/office/powerpoint/2010/main" val="277804145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14400" y="1238250"/>
            <a:ext cx="6393904" cy="3829682"/>
          </a:xfrm>
          <a:prstGeom prst="rect">
            <a:avLst/>
          </a:prstGeom>
        </p:spPr>
      </p:pic>
    </p:spTree>
    <p:extLst>
      <p:ext uri="{BB962C8B-B14F-4D97-AF65-F5344CB8AC3E}">
        <p14:creationId xmlns:p14="http://schemas.microsoft.com/office/powerpoint/2010/main" val="209048497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6" name="Immagin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047750"/>
            <a:ext cx="6546304" cy="4091440"/>
          </a:xfrm>
          <a:prstGeom prst="rect">
            <a:avLst/>
          </a:prstGeom>
        </p:spPr>
      </p:pic>
    </p:spTree>
    <p:extLst>
      <p:ext uri="{BB962C8B-B14F-4D97-AF65-F5344CB8AC3E}">
        <p14:creationId xmlns:p14="http://schemas.microsoft.com/office/powerpoint/2010/main" val="29351689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Galleria</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pic>
        <p:nvPicPr>
          <p:cNvPr id="2" name="Immagin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9592" y="1124745"/>
            <a:ext cx="6134197" cy="3744416"/>
          </a:xfrm>
          <a:prstGeom prst="rect">
            <a:avLst/>
          </a:prstGeom>
        </p:spPr>
      </p:pic>
    </p:spTree>
    <p:extLst>
      <p:ext uri="{BB962C8B-B14F-4D97-AF65-F5344CB8AC3E}">
        <p14:creationId xmlns:p14="http://schemas.microsoft.com/office/powerpoint/2010/main" val="33053269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6093296"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L’innovazione</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215516" y="764704"/>
            <a:ext cx="8712968"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200" b="1" dirty="0" err="1" smtClean="0">
                <a:effectLst>
                  <a:outerShdw blurRad="38100" dist="38100" dir="2700000" algn="tl">
                    <a:srgbClr val="000000">
                      <a:alpha val="43137"/>
                    </a:srgbClr>
                  </a:outerShdw>
                </a:effectLst>
                <a:latin typeface="Gill Sans MT" pitchFamily="34" charset="0"/>
              </a:rPr>
              <a:t>Perché</a:t>
            </a:r>
            <a:r>
              <a:rPr lang="en-US" sz="3200" b="1" dirty="0" smtClean="0">
                <a:effectLst>
                  <a:outerShdw blurRad="38100" dist="38100" dir="2700000" algn="tl">
                    <a:srgbClr val="000000">
                      <a:alpha val="43137"/>
                    </a:srgbClr>
                  </a:outerShdw>
                </a:effectLst>
                <a:latin typeface="Gill Sans MT" pitchFamily="34" charset="0"/>
              </a:rPr>
              <a:t> </a:t>
            </a:r>
            <a:r>
              <a:rPr lang="en-US" sz="3200" b="1" dirty="0" err="1" smtClean="0">
                <a:effectLst>
                  <a:outerShdw blurRad="38100" dist="38100" dir="2700000" algn="tl">
                    <a:srgbClr val="000000">
                      <a:alpha val="43137"/>
                    </a:srgbClr>
                  </a:outerShdw>
                </a:effectLst>
                <a:latin typeface="Gill Sans MT" pitchFamily="34" charset="0"/>
              </a:rPr>
              <a:t>una</a:t>
            </a:r>
            <a:r>
              <a:rPr lang="en-US" sz="3200" b="1" dirty="0" smtClean="0">
                <a:effectLst>
                  <a:outerShdw blurRad="38100" dist="38100" dir="2700000" algn="tl">
                    <a:srgbClr val="000000">
                      <a:alpha val="43137"/>
                    </a:srgbClr>
                  </a:outerShdw>
                </a:effectLst>
                <a:latin typeface="Gill Sans MT" pitchFamily="34" charset="0"/>
              </a:rPr>
              <a:t> </a:t>
            </a:r>
            <a:r>
              <a:rPr lang="en-US" sz="3200" b="1" dirty="0" err="1" smtClean="0">
                <a:effectLst>
                  <a:outerShdw blurRad="38100" dist="38100" dir="2700000" algn="tl">
                    <a:srgbClr val="000000">
                      <a:alpha val="43137"/>
                    </a:srgbClr>
                  </a:outerShdw>
                </a:effectLst>
                <a:latin typeface="Gill Sans MT" pitchFamily="34" charset="0"/>
              </a:rPr>
              <a:t>Nuova</a:t>
            </a:r>
            <a:r>
              <a:rPr lang="en-US" sz="3200" b="1" dirty="0" smtClean="0">
                <a:effectLst>
                  <a:outerShdw blurRad="38100" dist="38100" dir="2700000" algn="tl">
                    <a:srgbClr val="000000">
                      <a:alpha val="43137"/>
                    </a:srgbClr>
                  </a:outerShdw>
                </a:effectLst>
                <a:latin typeface="Gill Sans MT" pitchFamily="34" charset="0"/>
              </a:rPr>
              <a:t> Cucina?</a:t>
            </a:r>
            <a:endParaRPr lang="en-US" sz="3200" b="1" dirty="0">
              <a:effectLst>
                <a:outerShdw blurRad="38100" dist="38100" dir="2700000" algn="tl">
                  <a:srgbClr val="000000">
                    <a:alpha val="43137"/>
                  </a:srgbClr>
                </a:outerShdw>
              </a:effectLst>
              <a:latin typeface="Gill Sans MT" pitchFamily="34" charset="0"/>
            </a:endParaRPr>
          </a:p>
        </p:txBody>
      </p:sp>
      <p:graphicFrame>
        <p:nvGraphicFramePr>
          <p:cNvPr id="6" name="Diagramma 5"/>
          <p:cNvGraphicFramePr/>
          <p:nvPr>
            <p:extLst/>
          </p:nvPr>
        </p:nvGraphicFramePr>
        <p:xfrm>
          <a:off x="124784" y="1988840"/>
          <a:ext cx="8803700" cy="288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42391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6">
                                            <p:graphicEl>
                                              <a:dgm id="{50881933-FCB6-436C-8D5F-69E49F515070}"/>
                                            </p:graphicEl>
                                          </p:spTgt>
                                        </p:tgtEl>
                                        <p:attrNameLst>
                                          <p:attrName>style.visibility</p:attrName>
                                        </p:attrNameLst>
                                      </p:cBhvr>
                                      <p:to>
                                        <p:strVal val="visible"/>
                                      </p:to>
                                    </p:set>
                                    <p:anim calcmode="lin" valueType="num">
                                      <p:cBhvr>
                                        <p:cTn id="14" dur="1000" fill="hold"/>
                                        <p:tgtEl>
                                          <p:spTgt spid="6">
                                            <p:graphicEl>
                                              <a:dgm id="{50881933-FCB6-436C-8D5F-69E49F515070}"/>
                                            </p:graphicEl>
                                          </p:spTgt>
                                        </p:tgtEl>
                                        <p:attrNameLst>
                                          <p:attrName>ppt_w</p:attrName>
                                        </p:attrNameLst>
                                      </p:cBhvr>
                                      <p:tavLst>
                                        <p:tav tm="0">
                                          <p:val>
                                            <p:fltVal val="0"/>
                                          </p:val>
                                        </p:tav>
                                        <p:tav tm="100000">
                                          <p:val>
                                            <p:strVal val="#ppt_w"/>
                                          </p:val>
                                        </p:tav>
                                      </p:tavLst>
                                    </p:anim>
                                    <p:anim calcmode="lin" valueType="num">
                                      <p:cBhvr>
                                        <p:cTn id="15" dur="1000" fill="hold"/>
                                        <p:tgtEl>
                                          <p:spTgt spid="6">
                                            <p:graphicEl>
                                              <a:dgm id="{50881933-FCB6-436C-8D5F-69E49F515070}"/>
                                            </p:graphicEl>
                                          </p:spTgt>
                                        </p:tgtEl>
                                        <p:attrNameLst>
                                          <p:attrName>ppt_h</p:attrName>
                                        </p:attrNameLst>
                                      </p:cBhvr>
                                      <p:tavLst>
                                        <p:tav tm="0">
                                          <p:val>
                                            <p:fltVal val="0"/>
                                          </p:val>
                                        </p:tav>
                                        <p:tav tm="100000">
                                          <p:val>
                                            <p:strVal val="#ppt_h"/>
                                          </p:val>
                                        </p:tav>
                                      </p:tavLst>
                                    </p:anim>
                                    <p:anim calcmode="lin" valueType="num">
                                      <p:cBhvr>
                                        <p:cTn id="16" dur="1000" fill="hold"/>
                                        <p:tgtEl>
                                          <p:spTgt spid="6">
                                            <p:graphicEl>
                                              <a:dgm id="{50881933-FCB6-436C-8D5F-69E49F515070}"/>
                                            </p:graphicEl>
                                          </p:spTgt>
                                        </p:tgtEl>
                                        <p:attrNameLst>
                                          <p:attrName>style.rotation</p:attrName>
                                        </p:attrNameLst>
                                      </p:cBhvr>
                                      <p:tavLst>
                                        <p:tav tm="0">
                                          <p:val>
                                            <p:fltVal val="90"/>
                                          </p:val>
                                        </p:tav>
                                        <p:tav tm="100000">
                                          <p:val>
                                            <p:fltVal val="0"/>
                                          </p:val>
                                        </p:tav>
                                      </p:tavLst>
                                    </p:anim>
                                    <p:animEffect transition="in" filter="fade">
                                      <p:cBhvr>
                                        <p:cTn id="17" dur="1000"/>
                                        <p:tgtEl>
                                          <p:spTgt spid="6">
                                            <p:graphicEl>
                                              <a:dgm id="{50881933-FCB6-436C-8D5F-69E49F515070}"/>
                                            </p:graphicEl>
                                          </p:spTgt>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6">
                                            <p:graphicEl>
                                              <a:dgm id="{8336C81F-3B53-4BDD-A556-DF5191800774}"/>
                                            </p:graphicEl>
                                          </p:spTgt>
                                        </p:tgtEl>
                                        <p:attrNameLst>
                                          <p:attrName>style.visibility</p:attrName>
                                        </p:attrNameLst>
                                      </p:cBhvr>
                                      <p:to>
                                        <p:strVal val="visible"/>
                                      </p:to>
                                    </p:set>
                                    <p:anim calcmode="lin" valueType="num">
                                      <p:cBhvr>
                                        <p:cTn id="20" dur="1000" fill="hold"/>
                                        <p:tgtEl>
                                          <p:spTgt spid="6">
                                            <p:graphicEl>
                                              <a:dgm id="{8336C81F-3B53-4BDD-A556-DF5191800774}"/>
                                            </p:graphicEl>
                                          </p:spTgt>
                                        </p:tgtEl>
                                        <p:attrNameLst>
                                          <p:attrName>ppt_w</p:attrName>
                                        </p:attrNameLst>
                                      </p:cBhvr>
                                      <p:tavLst>
                                        <p:tav tm="0">
                                          <p:val>
                                            <p:fltVal val="0"/>
                                          </p:val>
                                        </p:tav>
                                        <p:tav tm="100000">
                                          <p:val>
                                            <p:strVal val="#ppt_w"/>
                                          </p:val>
                                        </p:tav>
                                      </p:tavLst>
                                    </p:anim>
                                    <p:anim calcmode="lin" valueType="num">
                                      <p:cBhvr>
                                        <p:cTn id="21" dur="1000" fill="hold"/>
                                        <p:tgtEl>
                                          <p:spTgt spid="6">
                                            <p:graphicEl>
                                              <a:dgm id="{8336C81F-3B53-4BDD-A556-DF5191800774}"/>
                                            </p:graphicEl>
                                          </p:spTgt>
                                        </p:tgtEl>
                                        <p:attrNameLst>
                                          <p:attrName>ppt_h</p:attrName>
                                        </p:attrNameLst>
                                      </p:cBhvr>
                                      <p:tavLst>
                                        <p:tav tm="0">
                                          <p:val>
                                            <p:fltVal val="0"/>
                                          </p:val>
                                        </p:tav>
                                        <p:tav tm="100000">
                                          <p:val>
                                            <p:strVal val="#ppt_h"/>
                                          </p:val>
                                        </p:tav>
                                      </p:tavLst>
                                    </p:anim>
                                    <p:anim calcmode="lin" valueType="num">
                                      <p:cBhvr>
                                        <p:cTn id="22" dur="1000" fill="hold"/>
                                        <p:tgtEl>
                                          <p:spTgt spid="6">
                                            <p:graphicEl>
                                              <a:dgm id="{8336C81F-3B53-4BDD-A556-DF5191800774}"/>
                                            </p:graphicEl>
                                          </p:spTgt>
                                        </p:tgtEl>
                                        <p:attrNameLst>
                                          <p:attrName>style.rotation</p:attrName>
                                        </p:attrNameLst>
                                      </p:cBhvr>
                                      <p:tavLst>
                                        <p:tav tm="0">
                                          <p:val>
                                            <p:fltVal val="90"/>
                                          </p:val>
                                        </p:tav>
                                        <p:tav tm="100000">
                                          <p:val>
                                            <p:fltVal val="0"/>
                                          </p:val>
                                        </p:tav>
                                      </p:tavLst>
                                    </p:anim>
                                    <p:animEffect transition="in" filter="fade">
                                      <p:cBhvr>
                                        <p:cTn id="23" dur="1000"/>
                                        <p:tgtEl>
                                          <p:spTgt spid="6">
                                            <p:graphicEl>
                                              <a:dgm id="{8336C81F-3B53-4BDD-A556-DF5191800774}"/>
                                            </p:graphicEl>
                                          </p:spTgt>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6">
                                            <p:graphicEl>
                                              <a:dgm id="{292B9F53-2FB0-44ED-8C79-0D7BA6A5478B}"/>
                                            </p:graphicEl>
                                          </p:spTgt>
                                        </p:tgtEl>
                                        <p:attrNameLst>
                                          <p:attrName>style.visibility</p:attrName>
                                        </p:attrNameLst>
                                      </p:cBhvr>
                                      <p:to>
                                        <p:strVal val="visible"/>
                                      </p:to>
                                    </p:set>
                                    <p:anim calcmode="lin" valueType="num">
                                      <p:cBhvr>
                                        <p:cTn id="26" dur="1000" fill="hold"/>
                                        <p:tgtEl>
                                          <p:spTgt spid="6">
                                            <p:graphicEl>
                                              <a:dgm id="{292B9F53-2FB0-44ED-8C79-0D7BA6A5478B}"/>
                                            </p:graphicEl>
                                          </p:spTgt>
                                        </p:tgtEl>
                                        <p:attrNameLst>
                                          <p:attrName>ppt_w</p:attrName>
                                        </p:attrNameLst>
                                      </p:cBhvr>
                                      <p:tavLst>
                                        <p:tav tm="0">
                                          <p:val>
                                            <p:fltVal val="0"/>
                                          </p:val>
                                        </p:tav>
                                        <p:tav tm="100000">
                                          <p:val>
                                            <p:strVal val="#ppt_w"/>
                                          </p:val>
                                        </p:tav>
                                      </p:tavLst>
                                    </p:anim>
                                    <p:anim calcmode="lin" valueType="num">
                                      <p:cBhvr>
                                        <p:cTn id="27" dur="1000" fill="hold"/>
                                        <p:tgtEl>
                                          <p:spTgt spid="6">
                                            <p:graphicEl>
                                              <a:dgm id="{292B9F53-2FB0-44ED-8C79-0D7BA6A5478B}"/>
                                            </p:graphicEl>
                                          </p:spTgt>
                                        </p:tgtEl>
                                        <p:attrNameLst>
                                          <p:attrName>ppt_h</p:attrName>
                                        </p:attrNameLst>
                                      </p:cBhvr>
                                      <p:tavLst>
                                        <p:tav tm="0">
                                          <p:val>
                                            <p:fltVal val="0"/>
                                          </p:val>
                                        </p:tav>
                                        <p:tav tm="100000">
                                          <p:val>
                                            <p:strVal val="#ppt_h"/>
                                          </p:val>
                                        </p:tav>
                                      </p:tavLst>
                                    </p:anim>
                                    <p:anim calcmode="lin" valueType="num">
                                      <p:cBhvr>
                                        <p:cTn id="28" dur="1000" fill="hold"/>
                                        <p:tgtEl>
                                          <p:spTgt spid="6">
                                            <p:graphicEl>
                                              <a:dgm id="{292B9F53-2FB0-44ED-8C79-0D7BA6A5478B}"/>
                                            </p:graphicEl>
                                          </p:spTgt>
                                        </p:tgtEl>
                                        <p:attrNameLst>
                                          <p:attrName>style.rotation</p:attrName>
                                        </p:attrNameLst>
                                      </p:cBhvr>
                                      <p:tavLst>
                                        <p:tav tm="0">
                                          <p:val>
                                            <p:fltVal val="90"/>
                                          </p:val>
                                        </p:tav>
                                        <p:tav tm="100000">
                                          <p:val>
                                            <p:fltVal val="0"/>
                                          </p:val>
                                        </p:tav>
                                      </p:tavLst>
                                    </p:anim>
                                    <p:animEffect transition="in" filter="fade">
                                      <p:cBhvr>
                                        <p:cTn id="29" dur="1000"/>
                                        <p:tgtEl>
                                          <p:spTgt spid="6">
                                            <p:graphicEl>
                                              <a:dgm id="{292B9F53-2FB0-44ED-8C79-0D7BA6A5478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Graphic spid="6" grpId="0">
        <p:bldSub>
          <a:bldDgm bld="lvlAtOnce"/>
        </p:bldSub>
      </p:bldGraphic>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6093296"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L’innovazione</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215516" y="764704"/>
            <a:ext cx="8712968"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200" b="1" dirty="0" err="1" smtClean="0">
                <a:effectLst>
                  <a:outerShdw blurRad="38100" dist="38100" dir="2700000" algn="tl">
                    <a:srgbClr val="000000">
                      <a:alpha val="43137"/>
                    </a:srgbClr>
                  </a:outerShdw>
                </a:effectLst>
                <a:latin typeface="Gill Sans MT" pitchFamily="34" charset="0"/>
              </a:rPr>
              <a:t>Perché</a:t>
            </a:r>
            <a:r>
              <a:rPr lang="en-US" sz="3200" b="1" dirty="0" smtClean="0">
                <a:effectLst>
                  <a:outerShdw blurRad="38100" dist="38100" dir="2700000" algn="tl">
                    <a:srgbClr val="000000">
                      <a:alpha val="43137"/>
                    </a:srgbClr>
                  </a:outerShdw>
                </a:effectLst>
                <a:latin typeface="Gill Sans MT" pitchFamily="34" charset="0"/>
              </a:rPr>
              <a:t> Cucina?</a:t>
            </a:r>
            <a:endParaRPr lang="en-US" sz="3200" b="1" dirty="0">
              <a:effectLst>
                <a:outerShdw blurRad="38100" dist="38100" dir="2700000" algn="tl">
                  <a:srgbClr val="000000">
                    <a:alpha val="43137"/>
                  </a:srgbClr>
                </a:outerShdw>
              </a:effectLst>
              <a:latin typeface="Gill Sans MT" pitchFamily="34" charset="0"/>
            </a:endParaRPr>
          </a:p>
        </p:txBody>
      </p:sp>
      <p:graphicFrame>
        <p:nvGraphicFramePr>
          <p:cNvPr id="6" name="Diagramma 5"/>
          <p:cNvGraphicFramePr/>
          <p:nvPr>
            <p:extLst/>
          </p:nvPr>
        </p:nvGraphicFramePr>
        <p:xfrm>
          <a:off x="124784" y="1988840"/>
          <a:ext cx="8803700" cy="288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6851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6">
                                            <p:graphicEl>
                                              <a:dgm id="{50881933-FCB6-436C-8D5F-69E49F515070}"/>
                                            </p:graphicEl>
                                          </p:spTgt>
                                        </p:tgtEl>
                                        <p:attrNameLst>
                                          <p:attrName>style.visibility</p:attrName>
                                        </p:attrNameLst>
                                      </p:cBhvr>
                                      <p:to>
                                        <p:strVal val="visible"/>
                                      </p:to>
                                    </p:set>
                                    <p:anim calcmode="lin" valueType="num">
                                      <p:cBhvr>
                                        <p:cTn id="14" dur="1000" fill="hold"/>
                                        <p:tgtEl>
                                          <p:spTgt spid="6">
                                            <p:graphicEl>
                                              <a:dgm id="{50881933-FCB6-436C-8D5F-69E49F515070}"/>
                                            </p:graphicEl>
                                          </p:spTgt>
                                        </p:tgtEl>
                                        <p:attrNameLst>
                                          <p:attrName>ppt_w</p:attrName>
                                        </p:attrNameLst>
                                      </p:cBhvr>
                                      <p:tavLst>
                                        <p:tav tm="0">
                                          <p:val>
                                            <p:fltVal val="0"/>
                                          </p:val>
                                        </p:tav>
                                        <p:tav tm="100000">
                                          <p:val>
                                            <p:strVal val="#ppt_w"/>
                                          </p:val>
                                        </p:tav>
                                      </p:tavLst>
                                    </p:anim>
                                    <p:anim calcmode="lin" valueType="num">
                                      <p:cBhvr>
                                        <p:cTn id="15" dur="1000" fill="hold"/>
                                        <p:tgtEl>
                                          <p:spTgt spid="6">
                                            <p:graphicEl>
                                              <a:dgm id="{50881933-FCB6-436C-8D5F-69E49F515070}"/>
                                            </p:graphicEl>
                                          </p:spTgt>
                                        </p:tgtEl>
                                        <p:attrNameLst>
                                          <p:attrName>ppt_h</p:attrName>
                                        </p:attrNameLst>
                                      </p:cBhvr>
                                      <p:tavLst>
                                        <p:tav tm="0">
                                          <p:val>
                                            <p:fltVal val="0"/>
                                          </p:val>
                                        </p:tav>
                                        <p:tav tm="100000">
                                          <p:val>
                                            <p:strVal val="#ppt_h"/>
                                          </p:val>
                                        </p:tav>
                                      </p:tavLst>
                                    </p:anim>
                                    <p:anim calcmode="lin" valueType="num">
                                      <p:cBhvr>
                                        <p:cTn id="16" dur="1000" fill="hold"/>
                                        <p:tgtEl>
                                          <p:spTgt spid="6">
                                            <p:graphicEl>
                                              <a:dgm id="{50881933-FCB6-436C-8D5F-69E49F515070}"/>
                                            </p:graphicEl>
                                          </p:spTgt>
                                        </p:tgtEl>
                                        <p:attrNameLst>
                                          <p:attrName>style.rotation</p:attrName>
                                        </p:attrNameLst>
                                      </p:cBhvr>
                                      <p:tavLst>
                                        <p:tav tm="0">
                                          <p:val>
                                            <p:fltVal val="90"/>
                                          </p:val>
                                        </p:tav>
                                        <p:tav tm="100000">
                                          <p:val>
                                            <p:fltVal val="0"/>
                                          </p:val>
                                        </p:tav>
                                      </p:tavLst>
                                    </p:anim>
                                    <p:animEffect transition="in" filter="fade">
                                      <p:cBhvr>
                                        <p:cTn id="17" dur="1000"/>
                                        <p:tgtEl>
                                          <p:spTgt spid="6">
                                            <p:graphicEl>
                                              <a:dgm id="{50881933-FCB6-436C-8D5F-69E49F515070}"/>
                                            </p:graphicEl>
                                          </p:spTgt>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6">
                                            <p:graphicEl>
                                              <a:dgm id="{8336C81F-3B53-4BDD-A556-DF5191800774}"/>
                                            </p:graphicEl>
                                          </p:spTgt>
                                        </p:tgtEl>
                                        <p:attrNameLst>
                                          <p:attrName>style.visibility</p:attrName>
                                        </p:attrNameLst>
                                      </p:cBhvr>
                                      <p:to>
                                        <p:strVal val="visible"/>
                                      </p:to>
                                    </p:set>
                                    <p:anim calcmode="lin" valueType="num">
                                      <p:cBhvr>
                                        <p:cTn id="20" dur="1000" fill="hold"/>
                                        <p:tgtEl>
                                          <p:spTgt spid="6">
                                            <p:graphicEl>
                                              <a:dgm id="{8336C81F-3B53-4BDD-A556-DF5191800774}"/>
                                            </p:graphicEl>
                                          </p:spTgt>
                                        </p:tgtEl>
                                        <p:attrNameLst>
                                          <p:attrName>ppt_w</p:attrName>
                                        </p:attrNameLst>
                                      </p:cBhvr>
                                      <p:tavLst>
                                        <p:tav tm="0">
                                          <p:val>
                                            <p:fltVal val="0"/>
                                          </p:val>
                                        </p:tav>
                                        <p:tav tm="100000">
                                          <p:val>
                                            <p:strVal val="#ppt_w"/>
                                          </p:val>
                                        </p:tav>
                                      </p:tavLst>
                                    </p:anim>
                                    <p:anim calcmode="lin" valueType="num">
                                      <p:cBhvr>
                                        <p:cTn id="21" dur="1000" fill="hold"/>
                                        <p:tgtEl>
                                          <p:spTgt spid="6">
                                            <p:graphicEl>
                                              <a:dgm id="{8336C81F-3B53-4BDD-A556-DF5191800774}"/>
                                            </p:graphicEl>
                                          </p:spTgt>
                                        </p:tgtEl>
                                        <p:attrNameLst>
                                          <p:attrName>ppt_h</p:attrName>
                                        </p:attrNameLst>
                                      </p:cBhvr>
                                      <p:tavLst>
                                        <p:tav tm="0">
                                          <p:val>
                                            <p:fltVal val="0"/>
                                          </p:val>
                                        </p:tav>
                                        <p:tav tm="100000">
                                          <p:val>
                                            <p:strVal val="#ppt_h"/>
                                          </p:val>
                                        </p:tav>
                                      </p:tavLst>
                                    </p:anim>
                                    <p:anim calcmode="lin" valueType="num">
                                      <p:cBhvr>
                                        <p:cTn id="22" dur="1000" fill="hold"/>
                                        <p:tgtEl>
                                          <p:spTgt spid="6">
                                            <p:graphicEl>
                                              <a:dgm id="{8336C81F-3B53-4BDD-A556-DF5191800774}"/>
                                            </p:graphicEl>
                                          </p:spTgt>
                                        </p:tgtEl>
                                        <p:attrNameLst>
                                          <p:attrName>style.rotation</p:attrName>
                                        </p:attrNameLst>
                                      </p:cBhvr>
                                      <p:tavLst>
                                        <p:tav tm="0">
                                          <p:val>
                                            <p:fltVal val="90"/>
                                          </p:val>
                                        </p:tav>
                                        <p:tav tm="100000">
                                          <p:val>
                                            <p:fltVal val="0"/>
                                          </p:val>
                                        </p:tav>
                                      </p:tavLst>
                                    </p:anim>
                                    <p:animEffect transition="in" filter="fade">
                                      <p:cBhvr>
                                        <p:cTn id="23" dur="1000"/>
                                        <p:tgtEl>
                                          <p:spTgt spid="6">
                                            <p:graphicEl>
                                              <a:dgm id="{8336C81F-3B53-4BDD-A556-DF5191800774}"/>
                                            </p:graphicEl>
                                          </p:spTgt>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6">
                                            <p:graphicEl>
                                              <a:dgm id="{292B9F53-2FB0-44ED-8C79-0D7BA6A5478B}"/>
                                            </p:graphicEl>
                                          </p:spTgt>
                                        </p:tgtEl>
                                        <p:attrNameLst>
                                          <p:attrName>style.visibility</p:attrName>
                                        </p:attrNameLst>
                                      </p:cBhvr>
                                      <p:to>
                                        <p:strVal val="visible"/>
                                      </p:to>
                                    </p:set>
                                    <p:anim calcmode="lin" valueType="num">
                                      <p:cBhvr>
                                        <p:cTn id="26" dur="1000" fill="hold"/>
                                        <p:tgtEl>
                                          <p:spTgt spid="6">
                                            <p:graphicEl>
                                              <a:dgm id="{292B9F53-2FB0-44ED-8C79-0D7BA6A5478B}"/>
                                            </p:graphicEl>
                                          </p:spTgt>
                                        </p:tgtEl>
                                        <p:attrNameLst>
                                          <p:attrName>ppt_w</p:attrName>
                                        </p:attrNameLst>
                                      </p:cBhvr>
                                      <p:tavLst>
                                        <p:tav tm="0">
                                          <p:val>
                                            <p:fltVal val="0"/>
                                          </p:val>
                                        </p:tav>
                                        <p:tav tm="100000">
                                          <p:val>
                                            <p:strVal val="#ppt_w"/>
                                          </p:val>
                                        </p:tav>
                                      </p:tavLst>
                                    </p:anim>
                                    <p:anim calcmode="lin" valueType="num">
                                      <p:cBhvr>
                                        <p:cTn id="27" dur="1000" fill="hold"/>
                                        <p:tgtEl>
                                          <p:spTgt spid="6">
                                            <p:graphicEl>
                                              <a:dgm id="{292B9F53-2FB0-44ED-8C79-0D7BA6A5478B}"/>
                                            </p:graphicEl>
                                          </p:spTgt>
                                        </p:tgtEl>
                                        <p:attrNameLst>
                                          <p:attrName>ppt_h</p:attrName>
                                        </p:attrNameLst>
                                      </p:cBhvr>
                                      <p:tavLst>
                                        <p:tav tm="0">
                                          <p:val>
                                            <p:fltVal val="0"/>
                                          </p:val>
                                        </p:tav>
                                        <p:tav tm="100000">
                                          <p:val>
                                            <p:strVal val="#ppt_h"/>
                                          </p:val>
                                        </p:tav>
                                      </p:tavLst>
                                    </p:anim>
                                    <p:anim calcmode="lin" valueType="num">
                                      <p:cBhvr>
                                        <p:cTn id="28" dur="1000" fill="hold"/>
                                        <p:tgtEl>
                                          <p:spTgt spid="6">
                                            <p:graphicEl>
                                              <a:dgm id="{292B9F53-2FB0-44ED-8C79-0D7BA6A5478B}"/>
                                            </p:graphicEl>
                                          </p:spTgt>
                                        </p:tgtEl>
                                        <p:attrNameLst>
                                          <p:attrName>style.rotation</p:attrName>
                                        </p:attrNameLst>
                                      </p:cBhvr>
                                      <p:tavLst>
                                        <p:tav tm="0">
                                          <p:val>
                                            <p:fltVal val="90"/>
                                          </p:val>
                                        </p:tav>
                                        <p:tav tm="100000">
                                          <p:val>
                                            <p:fltVal val="0"/>
                                          </p:val>
                                        </p:tav>
                                      </p:tavLst>
                                    </p:anim>
                                    <p:animEffect transition="in" filter="fade">
                                      <p:cBhvr>
                                        <p:cTn id="29" dur="1000"/>
                                        <p:tgtEl>
                                          <p:spTgt spid="6">
                                            <p:graphicEl>
                                              <a:dgm id="{292B9F53-2FB0-44ED-8C79-0D7BA6A5478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Graphic spid="6" grpId="0">
        <p:bldSub>
          <a:bldDgm bld="lvlAtOnce"/>
        </p:bldSub>
      </p:bldGraphic>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6093296"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L’innovazione</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215516" y="764704"/>
            <a:ext cx="8712968"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3200" b="1" dirty="0" err="1" smtClean="0">
                <a:effectLst>
                  <a:outerShdw blurRad="38100" dist="38100" dir="2700000" algn="tl">
                    <a:srgbClr val="000000">
                      <a:alpha val="43137"/>
                    </a:srgbClr>
                  </a:outerShdw>
                </a:effectLst>
                <a:latin typeface="Gill Sans MT" pitchFamily="34" charset="0"/>
              </a:rPr>
              <a:t>Perché</a:t>
            </a:r>
            <a:r>
              <a:rPr lang="en-US" sz="3200" b="1" dirty="0" smtClean="0">
                <a:effectLst>
                  <a:outerShdw blurRad="38100" dist="38100" dir="2700000" algn="tl">
                    <a:srgbClr val="000000">
                      <a:alpha val="43137"/>
                    </a:srgbClr>
                  </a:outerShdw>
                </a:effectLst>
                <a:latin typeface="Gill Sans MT" pitchFamily="34" charset="0"/>
              </a:rPr>
              <a:t> </a:t>
            </a:r>
            <a:r>
              <a:rPr lang="en-US" sz="3200" b="1" dirty="0" err="1" smtClean="0">
                <a:effectLst>
                  <a:outerShdw blurRad="38100" dist="38100" dir="2700000" algn="tl">
                    <a:srgbClr val="000000">
                      <a:alpha val="43137"/>
                    </a:srgbClr>
                  </a:outerShdw>
                </a:effectLst>
                <a:latin typeface="Gill Sans MT" pitchFamily="34" charset="0"/>
              </a:rPr>
              <a:t>Scienza</a:t>
            </a:r>
            <a:r>
              <a:rPr lang="en-US" sz="3200" b="1" dirty="0" smtClean="0">
                <a:effectLst>
                  <a:outerShdw blurRad="38100" dist="38100" dir="2700000" algn="tl">
                    <a:srgbClr val="000000">
                      <a:alpha val="43137"/>
                    </a:srgbClr>
                  </a:outerShdw>
                </a:effectLst>
                <a:latin typeface="Gill Sans MT" pitchFamily="34" charset="0"/>
              </a:rPr>
              <a:t> della Cucina?</a:t>
            </a:r>
            <a:endParaRPr lang="en-US" sz="3200" b="1" dirty="0">
              <a:effectLst>
                <a:outerShdw blurRad="38100" dist="38100" dir="2700000" algn="tl">
                  <a:srgbClr val="000000">
                    <a:alpha val="43137"/>
                  </a:srgbClr>
                </a:outerShdw>
              </a:effectLst>
              <a:latin typeface="Gill Sans MT" pitchFamily="34" charset="0"/>
            </a:endParaRPr>
          </a:p>
        </p:txBody>
      </p:sp>
      <p:graphicFrame>
        <p:nvGraphicFramePr>
          <p:cNvPr id="6" name="Diagramma 5"/>
          <p:cNvGraphicFramePr/>
          <p:nvPr>
            <p:extLst/>
          </p:nvPr>
        </p:nvGraphicFramePr>
        <p:xfrm>
          <a:off x="124784" y="1988840"/>
          <a:ext cx="8803700" cy="28803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6844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6">
                                            <p:graphicEl>
                                              <a:dgm id="{50881933-FCB6-436C-8D5F-69E49F515070}"/>
                                            </p:graphicEl>
                                          </p:spTgt>
                                        </p:tgtEl>
                                        <p:attrNameLst>
                                          <p:attrName>style.visibility</p:attrName>
                                        </p:attrNameLst>
                                      </p:cBhvr>
                                      <p:to>
                                        <p:strVal val="visible"/>
                                      </p:to>
                                    </p:set>
                                    <p:anim calcmode="lin" valueType="num">
                                      <p:cBhvr>
                                        <p:cTn id="14" dur="1000" fill="hold"/>
                                        <p:tgtEl>
                                          <p:spTgt spid="6">
                                            <p:graphicEl>
                                              <a:dgm id="{50881933-FCB6-436C-8D5F-69E49F515070}"/>
                                            </p:graphicEl>
                                          </p:spTgt>
                                        </p:tgtEl>
                                        <p:attrNameLst>
                                          <p:attrName>ppt_w</p:attrName>
                                        </p:attrNameLst>
                                      </p:cBhvr>
                                      <p:tavLst>
                                        <p:tav tm="0">
                                          <p:val>
                                            <p:fltVal val="0"/>
                                          </p:val>
                                        </p:tav>
                                        <p:tav tm="100000">
                                          <p:val>
                                            <p:strVal val="#ppt_w"/>
                                          </p:val>
                                        </p:tav>
                                      </p:tavLst>
                                    </p:anim>
                                    <p:anim calcmode="lin" valueType="num">
                                      <p:cBhvr>
                                        <p:cTn id="15" dur="1000" fill="hold"/>
                                        <p:tgtEl>
                                          <p:spTgt spid="6">
                                            <p:graphicEl>
                                              <a:dgm id="{50881933-FCB6-436C-8D5F-69E49F515070}"/>
                                            </p:graphicEl>
                                          </p:spTgt>
                                        </p:tgtEl>
                                        <p:attrNameLst>
                                          <p:attrName>ppt_h</p:attrName>
                                        </p:attrNameLst>
                                      </p:cBhvr>
                                      <p:tavLst>
                                        <p:tav tm="0">
                                          <p:val>
                                            <p:fltVal val="0"/>
                                          </p:val>
                                        </p:tav>
                                        <p:tav tm="100000">
                                          <p:val>
                                            <p:strVal val="#ppt_h"/>
                                          </p:val>
                                        </p:tav>
                                      </p:tavLst>
                                    </p:anim>
                                    <p:anim calcmode="lin" valueType="num">
                                      <p:cBhvr>
                                        <p:cTn id="16" dur="1000" fill="hold"/>
                                        <p:tgtEl>
                                          <p:spTgt spid="6">
                                            <p:graphicEl>
                                              <a:dgm id="{50881933-FCB6-436C-8D5F-69E49F515070}"/>
                                            </p:graphicEl>
                                          </p:spTgt>
                                        </p:tgtEl>
                                        <p:attrNameLst>
                                          <p:attrName>style.rotation</p:attrName>
                                        </p:attrNameLst>
                                      </p:cBhvr>
                                      <p:tavLst>
                                        <p:tav tm="0">
                                          <p:val>
                                            <p:fltVal val="90"/>
                                          </p:val>
                                        </p:tav>
                                        <p:tav tm="100000">
                                          <p:val>
                                            <p:fltVal val="0"/>
                                          </p:val>
                                        </p:tav>
                                      </p:tavLst>
                                    </p:anim>
                                    <p:animEffect transition="in" filter="fade">
                                      <p:cBhvr>
                                        <p:cTn id="17" dur="1000"/>
                                        <p:tgtEl>
                                          <p:spTgt spid="6">
                                            <p:graphicEl>
                                              <a:dgm id="{50881933-FCB6-436C-8D5F-69E49F515070}"/>
                                            </p:graphicEl>
                                          </p:spTgt>
                                        </p:tgtEl>
                                      </p:cBhvr>
                                    </p:animEffect>
                                  </p:childTnLst>
                                </p:cTn>
                              </p:par>
                              <p:par>
                                <p:cTn id="18" presetID="31" presetClass="entr" presetSubtype="0" fill="hold" grpId="0" nodeType="withEffect">
                                  <p:stCondLst>
                                    <p:cond delay="0"/>
                                  </p:stCondLst>
                                  <p:childTnLst>
                                    <p:set>
                                      <p:cBhvr>
                                        <p:cTn id="19" dur="1" fill="hold">
                                          <p:stCondLst>
                                            <p:cond delay="0"/>
                                          </p:stCondLst>
                                        </p:cTn>
                                        <p:tgtEl>
                                          <p:spTgt spid="6">
                                            <p:graphicEl>
                                              <a:dgm id="{8336C81F-3B53-4BDD-A556-DF5191800774}"/>
                                            </p:graphicEl>
                                          </p:spTgt>
                                        </p:tgtEl>
                                        <p:attrNameLst>
                                          <p:attrName>style.visibility</p:attrName>
                                        </p:attrNameLst>
                                      </p:cBhvr>
                                      <p:to>
                                        <p:strVal val="visible"/>
                                      </p:to>
                                    </p:set>
                                    <p:anim calcmode="lin" valueType="num">
                                      <p:cBhvr>
                                        <p:cTn id="20" dur="1000" fill="hold"/>
                                        <p:tgtEl>
                                          <p:spTgt spid="6">
                                            <p:graphicEl>
                                              <a:dgm id="{8336C81F-3B53-4BDD-A556-DF5191800774}"/>
                                            </p:graphicEl>
                                          </p:spTgt>
                                        </p:tgtEl>
                                        <p:attrNameLst>
                                          <p:attrName>ppt_w</p:attrName>
                                        </p:attrNameLst>
                                      </p:cBhvr>
                                      <p:tavLst>
                                        <p:tav tm="0">
                                          <p:val>
                                            <p:fltVal val="0"/>
                                          </p:val>
                                        </p:tav>
                                        <p:tav tm="100000">
                                          <p:val>
                                            <p:strVal val="#ppt_w"/>
                                          </p:val>
                                        </p:tav>
                                      </p:tavLst>
                                    </p:anim>
                                    <p:anim calcmode="lin" valueType="num">
                                      <p:cBhvr>
                                        <p:cTn id="21" dur="1000" fill="hold"/>
                                        <p:tgtEl>
                                          <p:spTgt spid="6">
                                            <p:graphicEl>
                                              <a:dgm id="{8336C81F-3B53-4BDD-A556-DF5191800774}"/>
                                            </p:graphicEl>
                                          </p:spTgt>
                                        </p:tgtEl>
                                        <p:attrNameLst>
                                          <p:attrName>ppt_h</p:attrName>
                                        </p:attrNameLst>
                                      </p:cBhvr>
                                      <p:tavLst>
                                        <p:tav tm="0">
                                          <p:val>
                                            <p:fltVal val="0"/>
                                          </p:val>
                                        </p:tav>
                                        <p:tav tm="100000">
                                          <p:val>
                                            <p:strVal val="#ppt_h"/>
                                          </p:val>
                                        </p:tav>
                                      </p:tavLst>
                                    </p:anim>
                                    <p:anim calcmode="lin" valueType="num">
                                      <p:cBhvr>
                                        <p:cTn id="22" dur="1000" fill="hold"/>
                                        <p:tgtEl>
                                          <p:spTgt spid="6">
                                            <p:graphicEl>
                                              <a:dgm id="{8336C81F-3B53-4BDD-A556-DF5191800774}"/>
                                            </p:graphicEl>
                                          </p:spTgt>
                                        </p:tgtEl>
                                        <p:attrNameLst>
                                          <p:attrName>style.rotation</p:attrName>
                                        </p:attrNameLst>
                                      </p:cBhvr>
                                      <p:tavLst>
                                        <p:tav tm="0">
                                          <p:val>
                                            <p:fltVal val="90"/>
                                          </p:val>
                                        </p:tav>
                                        <p:tav tm="100000">
                                          <p:val>
                                            <p:fltVal val="0"/>
                                          </p:val>
                                        </p:tav>
                                      </p:tavLst>
                                    </p:anim>
                                    <p:animEffect transition="in" filter="fade">
                                      <p:cBhvr>
                                        <p:cTn id="23" dur="1000"/>
                                        <p:tgtEl>
                                          <p:spTgt spid="6">
                                            <p:graphicEl>
                                              <a:dgm id="{8336C81F-3B53-4BDD-A556-DF5191800774}"/>
                                            </p:graphicEl>
                                          </p:spTgt>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6">
                                            <p:graphicEl>
                                              <a:dgm id="{292B9F53-2FB0-44ED-8C79-0D7BA6A5478B}"/>
                                            </p:graphicEl>
                                          </p:spTgt>
                                        </p:tgtEl>
                                        <p:attrNameLst>
                                          <p:attrName>style.visibility</p:attrName>
                                        </p:attrNameLst>
                                      </p:cBhvr>
                                      <p:to>
                                        <p:strVal val="visible"/>
                                      </p:to>
                                    </p:set>
                                    <p:anim calcmode="lin" valueType="num">
                                      <p:cBhvr>
                                        <p:cTn id="26" dur="1000" fill="hold"/>
                                        <p:tgtEl>
                                          <p:spTgt spid="6">
                                            <p:graphicEl>
                                              <a:dgm id="{292B9F53-2FB0-44ED-8C79-0D7BA6A5478B}"/>
                                            </p:graphicEl>
                                          </p:spTgt>
                                        </p:tgtEl>
                                        <p:attrNameLst>
                                          <p:attrName>ppt_w</p:attrName>
                                        </p:attrNameLst>
                                      </p:cBhvr>
                                      <p:tavLst>
                                        <p:tav tm="0">
                                          <p:val>
                                            <p:fltVal val="0"/>
                                          </p:val>
                                        </p:tav>
                                        <p:tav tm="100000">
                                          <p:val>
                                            <p:strVal val="#ppt_w"/>
                                          </p:val>
                                        </p:tav>
                                      </p:tavLst>
                                    </p:anim>
                                    <p:anim calcmode="lin" valueType="num">
                                      <p:cBhvr>
                                        <p:cTn id="27" dur="1000" fill="hold"/>
                                        <p:tgtEl>
                                          <p:spTgt spid="6">
                                            <p:graphicEl>
                                              <a:dgm id="{292B9F53-2FB0-44ED-8C79-0D7BA6A5478B}"/>
                                            </p:graphicEl>
                                          </p:spTgt>
                                        </p:tgtEl>
                                        <p:attrNameLst>
                                          <p:attrName>ppt_h</p:attrName>
                                        </p:attrNameLst>
                                      </p:cBhvr>
                                      <p:tavLst>
                                        <p:tav tm="0">
                                          <p:val>
                                            <p:fltVal val="0"/>
                                          </p:val>
                                        </p:tav>
                                        <p:tav tm="100000">
                                          <p:val>
                                            <p:strVal val="#ppt_h"/>
                                          </p:val>
                                        </p:tav>
                                      </p:tavLst>
                                    </p:anim>
                                    <p:anim calcmode="lin" valueType="num">
                                      <p:cBhvr>
                                        <p:cTn id="28" dur="1000" fill="hold"/>
                                        <p:tgtEl>
                                          <p:spTgt spid="6">
                                            <p:graphicEl>
                                              <a:dgm id="{292B9F53-2FB0-44ED-8C79-0D7BA6A5478B}"/>
                                            </p:graphicEl>
                                          </p:spTgt>
                                        </p:tgtEl>
                                        <p:attrNameLst>
                                          <p:attrName>style.rotation</p:attrName>
                                        </p:attrNameLst>
                                      </p:cBhvr>
                                      <p:tavLst>
                                        <p:tav tm="0">
                                          <p:val>
                                            <p:fltVal val="90"/>
                                          </p:val>
                                        </p:tav>
                                        <p:tav tm="100000">
                                          <p:val>
                                            <p:fltVal val="0"/>
                                          </p:val>
                                        </p:tav>
                                      </p:tavLst>
                                    </p:anim>
                                    <p:animEffect transition="in" filter="fade">
                                      <p:cBhvr>
                                        <p:cTn id="29" dur="1000"/>
                                        <p:tgtEl>
                                          <p:spTgt spid="6">
                                            <p:graphicEl>
                                              <a:dgm id="{292B9F53-2FB0-44ED-8C79-0D7BA6A5478B}"/>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Graphic spid="6" grpId="0">
        <p:bldSub>
          <a:bldDgm bld="lvlAtOnce"/>
        </p:bldSub>
      </p:bldGraphic>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Segnaposto contenuto 4"/>
          <p:cNvGraphicFramePr>
            <a:graphicFrameLocks noGrp="1"/>
          </p:cNvGraphicFramePr>
          <p:nvPr>
            <p:ph sz="quarter" idx="13"/>
            <p:extLst/>
          </p:nvPr>
        </p:nvGraphicFramePr>
        <p:xfrm>
          <a:off x="0" y="1052736"/>
          <a:ext cx="9036496" cy="432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egnaposto contenuto 2"/>
          <p:cNvSpPr txBox="1">
            <a:spLocks/>
          </p:cNvSpPr>
          <p:nvPr/>
        </p:nvSpPr>
        <p:spPr>
          <a:xfrm>
            <a:off x="827584" y="332656"/>
            <a:ext cx="6984776" cy="648072"/>
          </a:xfrm>
          <a:prstGeom prst="rect">
            <a:avLst/>
          </a:prstGeom>
        </p:spPr>
        <p:txBody>
          <a:bodyPr vert="horz" lIns="91440" tIns="45720" rIns="91440" bIns="45720" rtlCol="0">
            <a:normAutofit/>
          </a:bodyPr>
          <a:lst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a:lstStyle>
          <a:p>
            <a:r>
              <a:rPr lang="it-IT" sz="2800" b="1" smtClean="0">
                <a:solidFill>
                  <a:srgbClr val="C00000"/>
                </a:solidFill>
                <a:effectLst>
                  <a:outerShdw blurRad="38100" dist="38100" dir="2700000" algn="tl">
                    <a:srgbClr val="000000">
                      <a:alpha val="43137"/>
                    </a:srgbClr>
                  </a:outerShdw>
                </a:effectLst>
                <a:latin typeface="Gill Sans MT" pitchFamily="34" charset="0"/>
              </a:rPr>
              <a:t>Applicazioni (presente e futuro)</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Tree>
    <p:extLst>
      <p:ext uri="{BB962C8B-B14F-4D97-AF65-F5344CB8AC3E}">
        <p14:creationId xmlns:p14="http://schemas.microsoft.com/office/powerpoint/2010/main" val="419783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
                                            <p:graphicEl>
                                              <a:dgm id="{F3899969-79FB-4FCD-81AB-1CCD16F8525F}"/>
                                            </p:graphicEl>
                                          </p:spTgt>
                                        </p:tgtEl>
                                        <p:attrNameLst>
                                          <p:attrName>style.visibility</p:attrName>
                                        </p:attrNameLst>
                                      </p:cBhvr>
                                      <p:to>
                                        <p:strVal val="visible"/>
                                      </p:to>
                                    </p:set>
                                    <p:animEffect transition="in" filter="barn(inVertical)">
                                      <p:cBhvr>
                                        <p:cTn id="7" dur="500"/>
                                        <p:tgtEl>
                                          <p:spTgt spid="5">
                                            <p:graphicEl>
                                              <a:dgm id="{F3899969-79FB-4FCD-81AB-1CCD16F8525F}"/>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graphicEl>
                                              <a:dgm id="{07F1D5F4-C4CB-4ADB-B788-D1BEA0AF097C}"/>
                                            </p:graphicEl>
                                          </p:spTgt>
                                        </p:tgtEl>
                                        <p:attrNameLst>
                                          <p:attrName>style.visibility</p:attrName>
                                        </p:attrNameLst>
                                      </p:cBhvr>
                                      <p:to>
                                        <p:strVal val="visible"/>
                                      </p:to>
                                    </p:set>
                                    <p:animEffect transition="in" filter="barn(inVertical)">
                                      <p:cBhvr>
                                        <p:cTn id="12" dur="500"/>
                                        <p:tgtEl>
                                          <p:spTgt spid="5">
                                            <p:graphicEl>
                                              <a:dgm id="{07F1D5F4-C4CB-4ADB-B788-D1BEA0AF097C}"/>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5">
                                            <p:graphicEl>
                                              <a:dgm id="{8BC3F43F-8706-41BC-97F0-AE80A7B0CE8F}"/>
                                            </p:graphicEl>
                                          </p:spTgt>
                                        </p:tgtEl>
                                        <p:attrNameLst>
                                          <p:attrName>style.visibility</p:attrName>
                                        </p:attrNameLst>
                                      </p:cBhvr>
                                      <p:to>
                                        <p:strVal val="visible"/>
                                      </p:to>
                                    </p:set>
                                    <p:animEffect transition="in" filter="barn(inVertical)">
                                      <p:cBhvr>
                                        <p:cTn id="17" dur="500"/>
                                        <p:tgtEl>
                                          <p:spTgt spid="5">
                                            <p:graphicEl>
                                              <a:dgm id="{8BC3F43F-8706-41BC-97F0-AE80A7B0CE8F}"/>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5">
                                            <p:graphicEl>
                                              <a:dgm id="{004B262B-6139-45B7-8059-F65A78500FD4}"/>
                                            </p:graphicEl>
                                          </p:spTgt>
                                        </p:tgtEl>
                                        <p:attrNameLst>
                                          <p:attrName>style.visibility</p:attrName>
                                        </p:attrNameLst>
                                      </p:cBhvr>
                                      <p:to>
                                        <p:strVal val="visible"/>
                                      </p:to>
                                    </p:set>
                                    <p:animEffect transition="in" filter="barn(inVertical)">
                                      <p:cBhvr>
                                        <p:cTn id="22" dur="500"/>
                                        <p:tgtEl>
                                          <p:spTgt spid="5">
                                            <p:graphicEl>
                                              <a:dgm id="{004B262B-6139-45B7-8059-F65A78500FD4}"/>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Sub>
          <a:bldDgm bld="one"/>
        </p:bldSub>
      </p:bldGraphic>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Segnaposto contenuto 3"/>
          <p:cNvPicPr>
            <a:picLocks noGrp="1" noChangeAspect="1"/>
          </p:cNvPicPr>
          <p:nvPr>
            <p:ph sz="quarter" idx="13"/>
          </p:nvPr>
        </p:nvPicPr>
        <p:blipFill>
          <a:blip r:embed="rId2" cstate="print">
            <a:extLst>
              <a:ext uri="{28A0092B-C50C-407E-A947-70E740481C1C}">
                <a14:useLocalDpi xmlns:a14="http://schemas.microsoft.com/office/drawing/2010/main" val="0"/>
              </a:ext>
            </a:extLst>
          </a:blip>
          <a:stretch>
            <a:fillRect/>
          </a:stretch>
        </p:blipFill>
        <p:spPr>
          <a:xfrm>
            <a:off x="1043608" y="764704"/>
            <a:ext cx="7049416" cy="4405885"/>
          </a:xfrm>
        </p:spPr>
      </p:pic>
    </p:spTree>
    <p:extLst>
      <p:ext uri="{BB962C8B-B14F-4D97-AF65-F5344CB8AC3E}">
        <p14:creationId xmlns:p14="http://schemas.microsoft.com/office/powerpoint/2010/main" val="329188231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371480"/>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Per maggiori dettagli</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4716016" y="1844824"/>
            <a:ext cx="4320480" cy="201622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800" b="1" dirty="0" err="1" smtClean="0">
                <a:effectLst>
                  <a:outerShdw blurRad="38100" dist="38100" dir="2700000" algn="tl">
                    <a:srgbClr val="000000">
                      <a:alpha val="43137"/>
                    </a:srgbClr>
                  </a:outerShdw>
                </a:effectLst>
                <a:latin typeface="Gill Sans MT" pitchFamily="34" charset="0"/>
              </a:rPr>
              <a:t>D.Cassi</a:t>
            </a:r>
            <a:r>
              <a:rPr lang="en-US" sz="2800" b="1" dirty="0" smtClean="0">
                <a:effectLst>
                  <a:outerShdw blurRad="38100" dist="38100" dir="2700000" algn="tl">
                    <a:srgbClr val="000000">
                      <a:alpha val="43137"/>
                    </a:srgbClr>
                  </a:outerShdw>
                </a:effectLst>
                <a:latin typeface="Gill Sans MT" pitchFamily="34" charset="0"/>
              </a:rPr>
              <a:t>,</a:t>
            </a:r>
          </a:p>
          <a:p>
            <a:pPr algn="ctr"/>
            <a:r>
              <a:rPr lang="pt-BR" sz="2800" b="1" dirty="0" smtClean="0">
                <a:effectLst>
                  <a:outerShdw blurRad="38100" dist="38100" dir="2700000" algn="tl">
                    <a:srgbClr val="000000">
                      <a:alpha val="43137"/>
                    </a:srgbClr>
                  </a:outerShdw>
                </a:effectLst>
                <a:latin typeface="Gill Sans MT" pitchFamily="34" charset="0"/>
              </a:rPr>
              <a:t>EMBO </a:t>
            </a:r>
            <a:r>
              <a:rPr lang="pt-BR" sz="2800" b="1" dirty="0">
                <a:effectLst>
                  <a:outerShdw blurRad="38100" dist="38100" dir="2700000" algn="tl">
                    <a:srgbClr val="000000">
                      <a:alpha val="43137"/>
                    </a:srgbClr>
                  </a:outerShdw>
                </a:effectLst>
                <a:latin typeface="Gill Sans MT" pitchFamily="34" charset="0"/>
              </a:rPr>
              <a:t>reports (2011</a:t>
            </a:r>
            <a:r>
              <a:rPr lang="pt-BR" sz="2800" b="1" dirty="0" smtClean="0">
                <a:effectLst>
                  <a:outerShdw blurRad="38100" dist="38100" dir="2700000" algn="tl">
                    <a:srgbClr val="000000">
                      <a:alpha val="43137"/>
                    </a:srgbClr>
                  </a:outerShdw>
                </a:effectLst>
                <a:latin typeface="Gill Sans MT" pitchFamily="34" charset="0"/>
              </a:rPr>
              <a:t>)</a:t>
            </a:r>
          </a:p>
          <a:p>
            <a:pPr algn="ctr"/>
            <a:r>
              <a:rPr lang="pt-BR" sz="2800" b="1" dirty="0" smtClean="0">
                <a:effectLst>
                  <a:outerShdw blurRad="38100" dist="38100" dir="2700000" algn="tl">
                    <a:srgbClr val="000000">
                      <a:alpha val="43137"/>
                    </a:srgbClr>
                  </a:outerShdw>
                </a:effectLst>
                <a:latin typeface="Gill Sans MT" pitchFamily="34" charset="0"/>
              </a:rPr>
              <a:t> </a:t>
            </a:r>
            <a:r>
              <a:rPr lang="pt-BR" sz="2800" b="1" dirty="0">
                <a:effectLst>
                  <a:outerShdw blurRad="38100" dist="38100" dir="2700000" algn="tl">
                    <a:srgbClr val="000000">
                      <a:alpha val="43137"/>
                    </a:srgbClr>
                  </a:outerShdw>
                </a:effectLst>
                <a:latin typeface="Gill Sans MT" pitchFamily="34" charset="0"/>
              </a:rPr>
              <a:t>12, </a:t>
            </a:r>
            <a:r>
              <a:rPr lang="pt-BR" sz="2800" b="1" dirty="0" smtClean="0">
                <a:effectLst>
                  <a:outerShdw blurRad="38100" dist="38100" dir="2700000" algn="tl">
                    <a:srgbClr val="000000">
                      <a:alpha val="43137"/>
                    </a:srgbClr>
                  </a:outerShdw>
                </a:effectLst>
                <a:latin typeface="Gill Sans MT" pitchFamily="34" charset="0"/>
              </a:rPr>
              <a:t>191–196</a:t>
            </a:r>
          </a:p>
        </p:txBody>
      </p:sp>
      <p:pic>
        <p:nvPicPr>
          <p:cNvPr id="4" name="Immagin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7544" y="1196752"/>
            <a:ext cx="3600400" cy="4732328"/>
          </a:xfrm>
          <a:prstGeom prst="rect">
            <a:avLst/>
          </a:prstGeom>
        </p:spPr>
      </p:pic>
    </p:spTree>
    <p:extLst>
      <p:ext uri="{BB962C8B-B14F-4D97-AF65-F5344CB8AC3E}">
        <p14:creationId xmlns:p14="http://schemas.microsoft.com/office/powerpoint/2010/main" val="2357784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Sulle definizioni</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539552" y="1124744"/>
            <a:ext cx="4680520"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Dieci anni fa </a:t>
            </a:r>
          </a:p>
          <a:p>
            <a:pPr algn="ctr"/>
            <a:r>
              <a:rPr lang="it-IT" sz="2800" b="1" dirty="0" smtClean="0">
                <a:effectLst>
                  <a:outerShdw blurRad="38100" dist="38100" dir="2700000" algn="tl">
                    <a:srgbClr val="000000">
                      <a:alpha val="43137"/>
                    </a:srgbClr>
                  </a:outerShdw>
                </a:effectLst>
                <a:latin typeface="Gill Sans MT" pitchFamily="34" charset="0"/>
              </a:rPr>
              <a:t>eravamo una decina</a:t>
            </a:r>
            <a:endParaRPr lang="en-US" sz="2800" b="1" dirty="0">
              <a:effectLst>
                <a:outerShdw blurRad="38100" dist="38100" dir="2700000" algn="tl">
                  <a:srgbClr val="000000">
                    <a:alpha val="43137"/>
                  </a:srgbClr>
                </a:outerShdw>
              </a:effectLst>
              <a:latin typeface="Gill Sans MT" pitchFamily="34" charset="0"/>
            </a:endParaRPr>
          </a:p>
        </p:txBody>
      </p:sp>
      <p:sp>
        <p:nvSpPr>
          <p:cNvPr id="6" name="Rettangolo arrotondato 5"/>
          <p:cNvSpPr/>
          <p:nvPr/>
        </p:nvSpPr>
        <p:spPr>
          <a:xfrm>
            <a:off x="1619672" y="2420888"/>
            <a:ext cx="4680520"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Cucina Molecolare era ciò che noi facevamo</a:t>
            </a:r>
            <a:endParaRPr lang="en-US" sz="2800" b="1" dirty="0">
              <a:effectLst>
                <a:outerShdw blurRad="38100" dist="38100" dir="2700000" algn="tl">
                  <a:srgbClr val="000000">
                    <a:alpha val="43137"/>
                  </a:srgbClr>
                </a:outerShdw>
              </a:effectLst>
              <a:latin typeface="Gill Sans MT" pitchFamily="34" charset="0"/>
            </a:endParaRPr>
          </a:p>
        </p:txBody>
      </p:sp>
      <p:sp>
        <p:nvSpPr>
          <p:cNvPr id="7" name="Rettangolo arrotondato 6"/>
          <p:cNvSpPr/>
          <p:nvPr/>
        </p:nvSpPr>
        <p:spPr>
          <a:xfrm>
            <a:off x="2879812" y="3717032"/>
            <a:ext cx="4680520"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2800" b="1" dirty="0" smtClean="0">
                <a:effectLst>
                  <a:outerShdw blurRad="38100" dist="38100" dir="2700000" algn="tl">
                    <a:srgbClr val="000000">
                      <a:alpha val="43137"/>
                    </a:srgbClr>
                  </a:outerShdw>
                </a:effectLst>
                <a:latin typeface="Gill Sans MT" pitchFamily="34" charset="0"/>
              </a:rPr>
              <a:t>Guardando indietro, </a:t>
            </a:r>
          </a:p>
          <a:p>
            <a:pPr algn="ctr"/>
            <a:r>
              <a:rPr lang="it-IT" sz="2800" b="1" dirty="0" smtClean="0">
                <a:effectLst>
                  <a:outerShdw blurRad="38100" dist="38100" dir="2700000" algn="tl">
                    <a:srgbClr val="000000">
                      <a:alpha val="43137"/>
                    </a:srgbClr>
                  </a:outerShdw>
                </a:effectLst>
                <a:latin typeface="Gill Sans MT" pitchFamily="34" charset="0"/>
              </a:rPr>
              <a:t>la definizione migliore è</a:t>
            </a:r>
            <a:endParaRPr lang="en-US" sz="2800" b="1" dirty="0">
              <a:effectLst>
                <a:outerShdw blurRad="38100" dist="38100" dir="2700000" algn="tl">
                  <a:srgbClr val="000000">
                    <a:alpha val="43137"/>
                  </a:srgbClr>
                </a:outerShdw>
              </a:effectLst>
              <a:latin typeface="Gill Sans MT" pitchFamily="34" charset="0"/>
            </a:endParaRPr>
          </a:p>
        </p:txBody>
      </p:sp>
    </p:spTree>
    <p:extLst>
      <p:ext uri="{BB962C8B-B14F-4D97-AF65-F5344CB8AC3E}">
        <p14:creationId xmlns:p14="http://schemas.microsoft.com/office/powerpoint/2010/main" val="212797462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1000" fill="hold"/>
                                        <p:tgtEl>
                                          <p:spTgt spid="6"/>
                                        </p:tgtEl>
                                        <p:attrNameLst>
                                          <p:attrName>ppt_w</p:attrName>
                                        </p:attrNameLst>
                                      </p:cBhvr>
                                      <p:tavLst>
                                        <p:tav tm="0">
                                          <p:val>
                                            <p:fltVal val="0"/>
                                          </p:val>
                                        </p:tav>
                                        <p:tav tm="100000">
                                          <p:val>
                                            <p:strVal val="#ppt_w"/>
                                          </p:val>
                                        </p:tav>
                                      </p:tavLst>
                                    </p:anim>
                                    <p:anim calcmode="lin" valueType="num">
                                      <p:cBhvr>
                                        <p:cTn id="16" dur="1000" fill="hold"/>
                                        <p:tgtEl>
                                          <p:spTgt spid="6"/>
                                        </p:tgtEl>
                                        <p:attrNameLst>
                                          <p:attrName>ppt_h</p:attrName>
                                        </p:attrNameLst>
                                      </p:cBhvr>
                                      <p:tavLst>
                                        <p:tav tm="0">
                                          <p:val>
                                            <p:fltVal val="0"/>
                                          </p:val>
                                        </p:tav>
                                        <p:tav tm="100000">
                                          <p:val>
                                            <p:strVal val="#ppt_h"/>
                                          </p:val>
                                        </p:tav>
                                      </p:tavLst>
                                    </p:anim>
                                    <p:anim calcmode="lin" valueType="num">
                                      <p:cBhvr>
                                        <p:cTn id="17" dur="1000" fill="hold"/>
                                        <p:tgtEl>
                                          <p:spTgt spid="6"/>
                                        </p:tgtEl>
                                        <p:attrNameLst>
                                          <p:attrName>style.rotation</p:attrName>
                                        </p:attrNameLst>
                                      </p:cBhvr>
                                      <p:tavLst>
                                        <p:tav tm="0">
                                          <p:val>
                                            <p:fltVal val="90"/>
                                          </p:val>
                                        </p:tav>
                                        <p:tav tm="100000">
                                          <p:val>
                                            <p:fltVal val="0"/>
                                          </p:val>
                                        </p:tav>
                                      </p:tavLst>
                                    </p:anim>
                                    <p:animEffect transition="in" filter="fade">
                                      <p:cBhvr>
                                        <p:cTn id="18" dur="1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1000" fill="hold"/>
                                        <p:tgtEl>
                                          <p:spTgt spid="7"/>
                                        </p:tgtEl>
                                        <p:attrNameLst>
                                          <p:attrName>ppt_w</p:attrName>
                                        </p:attrNameLst>
                                      </p:cBhvr>
                                      <p:tavLst>
                                        <p:tav tm="0">
                                          <p:val>
                                            <p:fltVal val="0"/>
                                          </p:val>
                                        </p:tav>
                                        <p:tav tm="100000">
                                          <p:val>
                                            <p:strVal val="#ppt_w"/>
                                          </p:val>
                                        </p:tav>
                                      </p:tavLst>
                                    </p:anim>
                                    <p:anim calcmode="lin" valueType="num">
                                      <p:cBhvr>
                                        <p:cTn id="24" dur="1000" fill="hold"/>
                                        <p:tgtEl>
                                          <p:spTgt spid="7"/>
                                        </p:tgtEl>
                                        <p:attrNameLst>
                                          <p:attrName>ppt_h</p:attrName>
                                        </p:attrNameLst>
                                      </p:cBhvr>
                                      <p:tavLst>
                                        <p:tav tm="0">
                                          <p:val>
                                            <p:fltVal val="0"/>
                                          </p:val>
                                        </p:tav>
                                        <p:tav tm="100000">
                                          <p:val>
                                            <p:strVal val="#ppt_h"/>
                                          </p:val>
                                        </p:tav>
                                      </p:tavLst>
                                    </p:anim>
                                    <p:anim calcmode="lin" valueType="num">
                                      <p:cBhvr>
                                        <p:cTn id="25" dur="1000" fill="hold"/>
                                        <p:tgtEl>
                                          <p:spTgt spid="7"/>
                                        </p:tgtEl>
                                        <p:attrNameLst>
                                          <p:attrName>style.rotation</p:attrName>
                                        </p:attrNameLst>
                                      </p:cBhvr>
                                      <p:tavLst>
                                        <p:tav tm="0">
                                          <p:val>
                                            <p:fltVal val="90"/>
                                          </p:val>
                                        </p:tav>
                                        <p:tav tm="100000">
                                          <p:val>
                                            <p:fltVal val="0"/>
                                          </p:val>
                                        </p:tav>
                                      </p:tavLst>
                                    </p:anim>
                                    <p:animEffect transition="in" filter="fade">
                                      <p:cBhvr>
                                        <p:cTn id="26"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7" grpId="0" animBg="1"/>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Cooking Hackers</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76645" y="692696"/>
            <a:ext cx="8990709" cy="3168352"/>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dirty="0">
                <a:effectLst>
                  <a:outerShdw blurRad="38100" dist="38100" dir="2700000" algn="tl">
                    <a:srgbClr val="000000">
                      <a:alpha val="43137"/>
                    </a:srgbClr>
                  </a:outerShdw>
                </a:effectLst>
                <a:latin typeface="Gill Sans MT" pitchFamily="34" charset="0"/>
              </a:rPr>
              <a:t>When I say hackers, I don’t mean </a:t>
            </a:r>
            <a:r>
              <a:rPr lang="en-US" sz="2400" b="1" dirty="0" smtClean="0">
                <a:effectLst>
                  <a:outerShdw blurRad="38100" dist="38100" dir="2700000" algn="tl">
                    <a:srgbClr val="000000">
                      <a:alpha val="43137"/>
                    </a:srgbClr>
                  </a:outerShdw>
                </a:effectLst>
                <a:latin typeface="Gill Sans MT" pitchFamily="34" charset="0"/>
              </a:rPr>
              <a:t>criminals. […] Originally</a:t>
            </a:r>
            <a:r>
              <a:rPr lang="en-US" sz="2400" b="1" dirty="0">
                <a:effectLst>
                  <a:outerShdw blurRad="38100" dist="38100" dir="2700000" algn="tl">
                    <a:srgbClr val="000000">
                      <a:alpha val="43137"/>
                    </a:srgbClr>
                  </a:outerShdw>
                </a:effectLst>
                <a:latin typeface="Gill Sans MT" pitchFamily="34" charset="0"/>
              </a:rPr>
              <a:t>, it was a compliment applied to technically adept computer programmers and system </a:t>
            </a:r>
            <a:r>
              <a:rPr lang="en-US" sz="2400" b="1" dirty="0" smtClean="0">
                <a:effectLst>
                  <a:outerShdw blurRad="38100" dist="38100" dir="2700000" algn="tl">
                    <a:srgbClr val="000000">
                      <a:alpha val="43137"/>
                    </a:srgbClr>
                  </a:outerShdw>
                </a:effectLst>
                <a:latin typeface="Gill Sans MT" pitchFamily="34" charset="0"/>
              </a:rPr>
              <a:t>administrators</a:t>
            </a:r>
            <a:r>
              <a:rPr lang="en-US" sz="2400" b="1" dirty="0">
                <a:effectLst>
                  <a:outerShdw blurRad="38100" dist="38100" dir="2700000" algn="tl">
                    <a:srgbClr val="000000">
                      <a:alpha val="43137"/>
                    </a:srgbClr>
                  </a:outerShdw>
                </a:effectLst>
                <a:latin typeface="Gill Sans MT" pitchFamily="34" charset="0"/>
              </a:rPr>
              <a:t>. […] </a:t>
            </a:r>
            <a:r>
              <a:rPr lang="en-US" sz="2400" b="1" dirty="0" smtClean="0">
                <a:solidFill>
                  <a:srgbClr val="FFC000"/>
                </a:solidFill>
                <a:effectLst>
                  <a:outerShdw blurRad="38100" dist="38100" dir="2700000" algn="tl">
                    <a:srgbClr val="000000">
                      <a:alpha val="43137"/>
                    </a:srgbClr>
                  </a:outerShdw>
                </a:effectLst>
                <a:latin typeface="Gill Sans MT" pitchFamily="34" charset="0"/>
              </a:rPr>
              <a:t>They </a:t>
            </a:r>
            <a:r>
              <a:rPr lang="en-US" sz="2400" b="1" dirty="0">
                <a:solidFill>
                  <a:srgbClr val="FFC000"/>
                </a:solidFill>
                <a:effectLst>
                  <a:outerShdw blurRad="38100" dist="38100" dir="2700000" algn="tl">
                    <a:srgbClr val="000000">
                      <a:alpha val="43137"/>
                    </a:srgbClr>
                  </a:outerShdw>
                </a:effectLst>
                <a:latin typeface="Gill Sans MT" pitchFamily="34" charset="0"/>
              </a:rPr>
              <a:t>might “hack up” the source code to fix things, because they knew the big picture. While other people may know how different parts of the system work, hackers have the big picture in mind while working on the smallest </a:t>
            </a:r>
            <a:r>
              <a:rPr lang="en-US" sz="2400" b="1" dirty="0" smtClean="0">
                <a:solidFill>
                  <a:srgbClr val="FFC000"/>
                </a:solidFill>
                <a:effectLst>
                  <a:outerShdw blurRad="38100" dist="38100" dir="2700000" algn="tl">
                    <a:srgbClr val="000000">
                      <a:alpha val="43137"/>
                    </a:srgbClr>
                  </a:outerShdw>
                </a:effectLst>
                <a:latin typeface="Gill Sans MT" pitchFamily="34" charset="0"/>
              </a:rPr>
              <a:t>details.</a:t>
            </a:r>
            <a:endParaRPr lang="en-US" sz="2400" b="1" dirty="0">
              <a:effectLst>
                <a:outerShdw blurRad="38100" dist="38100" dir="2700000" algn="tl">
                  <a:srgbClr val="000000">
                    <a:alpha val="43137"/>
                  </a:srgbClr>
                </a:outerShdw>
              </a:effectLst>
              <a:latin typeface="Gill Sans MT" pitchFamily="34" charset="0"/>
            </a:endParaRPr>
          </a:p>
        </p:txBody>
      </p:sp>
      <p:sp>
        <p:nvSpPr>
          <p:cNvPr id="6" name="Rettangolo arrotondato 5"/>
          <p:cNvSpPr/>
          <p:nvPr/>
        </p:nvSpPr>
        <p:spPr>
          <a:xfrm>
            <a:off x="72008" y="4005064"/>
            <a:ext cx="4427984" cy="2780929"/>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dirty="0">
                <a:solidFill>
                  <a:srgbClr val="FFC000"/>
                </a:solidFill>
                <a:effectLst>
                  <a:outerShdw blurRad="38100" dist="38100" dir="2700000" algn="tl">
                    <a:srgbClr val="000000">
                      <a:alpha val="43137"/>
                    </a:srgbClr>
                  </a:outerShdw>
                </a:effectLst>
                <a:latin typeface="Gill Sans MT" pitchFamily="34" charset="0"/>
              </a:rPr>
              <a:t>T</a:t>
            </a:r>
            <a:r>
              <a:rPr lang="en-US" sz="2400" b="1" dirty="0" smtClean="0">
                <a:solidFill>
                  <a:srgbClr val="FFC000"/>
                </a:solidFill>
                <a:effectLst>
                  <a:outerShdw blurRad="38100" dist="38100" dir="2700000" algn="tl">
                    <a:srgbClr val="000000">
                      <a:alpha val="43137"/>
                    </a:srgbClr>
                  </a:outerShdw>
                </a:effectLst>
                <a:latin typeface="Gill Sans MT" pitchFamily="34" charset="0"/>
              </a:rPr>
              <a:t>he </a:t>
            </a:r>
            <a:r>
              <a:rPr lang="en-US" sz="2400" b="1" dirty="0">
                <a:solidFill>
                  <a:srgbClr val="FFC000"/>
                </a:solidFill>
                <a:effectLst>
                  <a:outerShdw blurRad="38100" dist="38100" dir="2700000" algn="tl">
                    <a:srgbClr val="000000">
                      <a:alpha val="43137"/>
                    </a:srgbClr>
                  </a:outerShdw>
                </a:effectLst>
                <a:latin typeface="Gill Sans MT" pitchFamily="34" charset="0"/>
              </a:rPr>
              <a:t>large majority of criminal hacking online is performed by “script-kiddies”—those who have the tools but not the knowledge. </a:t>
            </a:r>
          </a:p>
        </p:txBody>
      </p:sp>
      <p:sp>
        <p:nvSpPr>
          <p:cNvPr id="7" name="Rettangolo arrotondato 6"/>
          <p:cNvSpPr/>
          <p:nvPr/>
        </p:nvSpPr>
        <p:spPr>
          <a:xfrm>
            <a:off x="4644008" y="4293096"/>
            <a:ext cx="4427984" cy="936104"/>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1600" b="1" dirty="0">
                <a:effectLst>
                  <a:outerShdw blurRad="38100" dist="38100" dir="2700000" algn="tl">
                    <a:srgbClr val="000000">
                      <a:alpha val="43137"/>
                    </a:srgbClr>
                  </a:outerShdw>
                </a:effectLst>
              </a:rPr>
              <a:t>Jeff Moss</a:t>
            </a:r>
          </a:p>
          <a:p>
            <a:pPr algn="ctr"/>
            <a:r>
              <a:rPr lang="en-US" sz="1600" b="1" dirty="0" smtClean="0">
                <a:effectLst>
                  <a:outerShdw blurRad="38100" dist="38100" dir="2700000" algn="tl">
                    <a:srgbClr val="000000">
                      <a:alpha val="43137"/>
                    </a:srgbClr>
                  </a:outerShdw>
                </a:effectLst>
              </a:rPr>
              <a:t>Preface </a:t>
            </a:r>
            <a:r>
              <a:rPr lang="en-US" sz="1600" b="1" dirty="0">
                <a:effectLst>
                  <a:outerShdw blurRad="38100" dist="38100" dir="2700000" algn="tl">
                    <a:srgbClr val="000000">
                      <a:alpha val="43137"/>
                    </a:srgbClr>
                  </a:outerShdw>
                </a:effectLst>
              </a:rPr>
              <a:t>to “How to Own the Box</a:t>
            </a:r>
            <a:r>
              <a:rPr lang="en-US" sz="1600" b="1" dirty="0" smtClean="0">
                <a:effectLst>
                  <a:outerShdw blurRad="38100" dist="38100" dir="2700000" algn="tl">
                    <a:srgbClr val="000000">
                      <a:alpha val="43137"/>
                    </a:srgbClr>
                  </a:outerShdw>
                </a:effectLst>
              </a:rPr>
              <a:t>” (2003)</a:t>
            </a:r>
            <a:endParaRPr lang="en-US" sz="16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8602797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p:cTn id="22" dur="500" fill="hold"/>
                                        <p:tgtEl>
                                          <p:spTgt spid="6"/>
                                        </p:tgtEl>
                                        <p:attrNameLst>
                                          <p:attrName>ppt_w</p:attrName>
                                        </p:attrNameLst>
                                      </p:cBhvr>
                                      <p:tavLst>
                                        <p:tav tm="0">
                                          <p:val>
                                            <p:fltVal val="0"/>
                                          </p:val>
                                        </p:tav>
                                        <p:tav tm="100000">
                                          <p:val>
                                            <p:strVal val="#ppt_w"/>
                                          </p:val>
                                        </p:tav>
                                      </p:tavLst>
                                    </p:anim>
                                    <p:anim calcmode="lin" valueType="num">
                                      <p:cBhvr>
                                        <p:cTn id="23" dur="500" fill="hold"/>
                                        <p:tgtEl>
                                          <p:spTgt spid="6"/>
                                        </p:tgtEl>
                                        <p:attrNameLst>
                                          <p:attrName>ppt_h</p:attrName>
                                        </p:attrNameLst>
                                      </p:cBhvr>
                                      <p:tavLst>
                                        <p:tav tm="0">
                                          <p:val>
                                            <p:fltVal val="0"/>
                                          </p:val>
                                        </p:tav>
                                        <p:tav tm="100000">
                                          <p:val>
                                            <p:strVal val="#ppt_h"/>
                                          </p:val>
                                        </p:tav>
                                      </p:tavLst>
                                    </p:anim>
                                    <p:animEffect transition="in" filter="fade">
                                      <p:cBhvr>
                                        <p:cTn id="2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 grpId="0" animBg="1"/>
      <p:bldP spid="7"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Segnaposto contenuto 2"/>
          <p:cNvSpPr>
            <a:spLocks noGrp="1"/>
          </p:cNvSpPr>
          <p:nvPr>
            <p:ph sz="quarter" idx="13"/>
          </p:nvPr>
        </p:nvSpPr>
        <p:spPr>
          <a:xfrm>
            <a:off x="1143000" y="116632"/>
            <a:ext cx="4221088" cy="537240"/>
          </a:xfrm>
        </p:spPr>
        <p:txBody>
          <a:bodyPr>
            <a:normAutofit/>
          </a:bodyPr>
          <a:lstStyle/>
          <a:p>
            <a:r>
              <a:rPr lang="it-IT" sz="2800" b="1" dirty="0" smtClean="0">
                <a:solidFill>
                  <a:srgbClr val="C00000"/>
                </a:solidFill>
                <a:effectLst>
                  <a:outerShdw blurRad="38100" dist="38100" dir="2700000" algn="tl">
                    <a:srgbClr val="000000">
                      <a:alpha val="43137"/>
                    </a:srgbClr>
                  </a:outerShdw>
                </a:effectLst>
                <a:latin typeface="Gill Sans MT" pitchFamily="34" charset="0"/>
              </a:rPr>
              <a:t>E il futuro?</a:t>
            </a:r>
            <a:endParaRPr lang="it-IT" sz="2800" b="1" dirty="0">
              <a:solidFill>
                <a:srgbClr val="C00000"/>
              </a:solidFill>
              <a:effectLst>
                <a:outerShdw blurRad="38100" dist="38100" dir="2700000" algn="tl">
                  <a:srgbClr val="000000">
                    <a:alpha val="43137"/>
                  </a:srgbClr>
                </a:outerShdw>
              </a:effectLst>
              <a:latin typeface="Gill Sans MT" pitchFamily="34" charset="0"/>
            </a:endParaRPr>
          </a:p>
        </p:txBody>
      </p:sp>
      <p:sp>
        <p:nvSpPr>
          <p:cNvPr id="9" name="Rettangolo arrotondato 8"/>
          <p:cNvSpPr/>
          <p:nvPr/>
        </p:nvSpPr>
        <p:spPr>
          <a:xfrm>
            <a:off x="395536" y="1052736"/>
            <a:ext cx="8424936" cy="2160240"/>
          </a:xfrm>
          <a:prstGeom prst="roundRect">
            <a:avLst/>
          </a:prstGeom>
        </p:spPr>
        <p:style>
          <a:lnRef idx="0">
            <a:schemeClr val="accent1"/>
          </a:lnRef>
          <a:fillRef idx="3">
            <a:schemeClr val="accent1"/>
          </a:fillRef>
          <a:effectRef idx="3">
            <a:schemeClr val="accent1"/>
          </a:effectRef>
          <a:fontRef idx="minor">
            <a:schemeClr val="lt1"/>
          </a:fontRef>
        </p:style>
        <p:txBody>
          <a:bodyPr rtlCol="0" anchor="ctr"/>
          <a:lstStyle/>
          <a:p>
            <a:pPr algn="ctr"/>
            <a:r>
              <a:rPr lang="en-US" sz="2400" b="1" dirty="0" smtClean="0">
                <a:effectLst>
                  <a:outerShdw blurRad="38100" dist="38100" dir="2700000" algn="tl">
                    <a:srgbClr val="000000">
                      <a:alpha val="43137"/>
                    </a:srgbClr>
                  </a:outerShdw>
                </a:effectLst>
                <a:latin typeface="Gill Sans MT" pitchFamily="34" charset="0"/>
              </a:rPr>
              <a:t>…When </a:t>
            </a:r>
            <a:r>
              <a:rPr lang="en-US" sz="2400" b="1" dirty="0">
                <a:effectLst>
                  <a:outerShdw blurRad="38100" dist="38100" dir="2700000" algn="tl">
                    <a:srgbClr val="000000">
                      <a:alpha val="43137"/>
                    </a:srgbClr>
                  </a:outerShdw>
                </a:effectLst>
                <a:latin typeface="Gill Sans MT" pitchFamily="34" charset="0"/>
              </a:rPr>
              <a:t>the movie War Games came out in 1983, it galvanized my generation and got me into hacking. Much like that fictitious movie introduced hacking to the public, I hope this book  inspires and motivates a new generation of people to challenge common perceptions and keep asking themselves, </a:t>
            </a:r>
          </a:p>
        </p:txBody>
      </p:sp>
      <p:sp>
        <p:nvSpPr>
          <p:cNvPr id="7" name="Rettangolo arrotondato 6"/>
          <p:cNvSpPr/>
          <p:nvPr/>
        </p:nvSpPr>
        <p:spPr>
          <a:xfrm>
            <a:off x="2051720" y="3717032"/>
            <a:ext cx="4680520" cy="936104"/>
          </a:xfrm>
          <a:prstGeom prst="roundRect">
            <a:avLst/>
          </a:prstGeom>
          <a:gradFill>
            <a:gsLst>
              <a:gs pos="0">
                <a:srgbClr val="C00000"/>
              </a:gs>
              <a:gs pos="100000">
                <a:srgbClr val="FF0000"/>
              </a:gs>
            </a:gsLst>
          </a:gradFill>
        </p:spPr>
        <p:style>
          <a:lnRef idx="0">
            <a:schemeClr val="accent1"/>
          </a:lnRef>
          <a:fillRef idx="3">
            <a:schemeClr val="accent1"/>
          </a:fillRef>
          <a:effectRef idx="3">
            <a:schemeClr val="accent1"/>
          </a:effectRef>
          <a:fontRef idx="minor">
            <a:schemeClr val="lt1"/>
          </a:fontRef>
        </p:style>
        <p:txBody>
          <a:bodyPr rtlCol="0" anchor="ctr"/>
          <a:lstStyle/>
          <a:p>
            <a:pPr algn="ctr"/>
            <a:r>
              <a:rPr lang="it-IT" sz="5400" b="1" dirty="0">
                <a:effectLst>
                  <a:outerShdw blurRad="38100" dist="38100" dir="2700000" algn="tl">
                    <a:srgbClr val="000000">
                      <a:alpha val="43137"/>
                    </a:srgbClr>
                  </a:outerShdw>
                </a:effectLst>
                <a:latin typeface="Gill Sans MT" pitchFamily="34" charset="0"/>
              </a:rPr>
              <a:t>“</a:t>
            </a:r>
            <a:r>
              <a:rPr lang="it-IT" sz="5400" b="1" dirty="0" err="1">
                <a:effectLst>
                  <a:outerShdw blurRad="38100" dist="38100" dir="2700000" algn="tl">
                    <a:srgbClr val="000000">
                      <a:alpha val="43137"/>
                    </a:srgbClr>
                  </a:outerShdw>
                </a:effectLst>
                <a:latin typeface="Gill Sans MT" pitchFamily="34" charset="0"/>
              </a:rPr>
              <a:t>What</a:t>
            </a:r>
            <a:r>
              <a:rPr lang="it-IT" sz="5400" b="1" dirty="0">
                <a:effectLst>
                  <a:outerShdw blurRad="38100" dist="38100" dir="2700000" algn="tl">
                    <a:srgbClr val="000000">
                      <a:alpha val="43137"/>
                    </a:srgbClr>
                  </a:outerShdw>
                </a:effectLst>
                <a:latin typeface="Gill Sans MT" pitchFamily="34" charset="0"/>
              </a:rPr>
              <a:t> </a:t>
            </a:r>
            <a:r>
              <a:rPr lang="it-IT" sz="5400" b="1" dirty="0" err="1" smtClean="0">
                <a:effectLst>
                  <a:outerShdw blurRad="38100" dist="38100" dir="2700000" algn="tl">
                    <a:srgbClr val="000000">
                      <a:alpha val="43137"/>
                    </a:srgbClr>
                  </a:outerShdw>
                </a:effectLst>
                <a:latin typeface="Gill Sans MT" pitchFamily="34" charset="0"/>
              </a:rPr>
              <a:t>if</a:t>
            </a:r>
            <a:r>
              <a:rPr lang="it-IT" sz="5400" b="1" smtClean="0">
                <a:effectLst>
                  <a:outerShdw blurRad="38100" dist="38100" dir="2700000" algn="tl">
                    <a:srgbClr val="000000">
                      <a:alpha val="43137"/>
                    </a:srgbClr>
                  </a:outerShdw>
                </a:effectLst>
                <a:latin typeface="Gill Sans MT" pitchFamily="34" charset="0"/>
              </a:rPr>
              <a:t> ?”</a:t>
            </a:r>
            <a:endParaRPr lang="it-IT" sz="5400" b="1" dirty="0">
              <a:effectLst>
                <a:outerShdw blurRad="38100" dist="38100" dir="2700000" algn="tl">
                  <a:srgbClr val="000000">
                    <a:alpha val="43137"/>
                  </a:srgbClr>
                </a:outerShdw>
              </a:effectLst>
              <a:latin typeface="Gill Sans MT" pitchFamily="34" charset="0"/>
            </a:endParaRPr>
          </a:p>
        </p:txBody>
      </p:sp>
    </p:spTree>
    <p:extLst>
      <p:ext uri="{BB962C8B-B14F-4D97-AF65-F5344CB8AC3E}">
        <p14:creationId xmlns:p14="http://schemas.microsoft.com/office/powerpoint/2010/main" val="1305475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 calcmode="lin" valueType="num">
                                      <p:cBhvr>
                                        <p:cTn id="9" dur="1000" fill="hold"/>
                                        <p:tgtEl>
                                          <p:spTgt spid="9"/>
                                        </p:tgtEl>
                                        <p:attrNameLst>
                                          <p:attrName>style.rotation</p:attrName>
                                        </p:attrNameLst>
                                      </p:cBhvr>
                                      <p:tavLst>
                                        <p:tav tm="0">
                                          <p:val>
                                            <p:fltVal val="90"/>
                                          </p:val>
                                        </p:tav>
                                        <p:tav tm="100000">
                                          <p:val>
                                            <p:fltVal val="0"/>
                                          </p:val>
                                        </p:tav>
                                      </p:tavLst>
                                    </p:anim>
                                    <p:animEffect transition="in" filter="fade">
                                      <p:cBhvr>
                                        <p:cTn id="10" dur="10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30" presetClass="emph" presetSubtype="0" fill="hold" grpId="1" nodeType="clickEffect">
                                  <p:stCondLst>
                                    <p:cond delay="0"/>
                                  </p:stCondLst>
                                  <p:childTnLst>
                                    <p:animClr clrSpc="hsl" dir="cw">
                                      <p:cBhvr override="childStyle">
                                        <p:cTn id="22" dur="500" fill="hold"/>
                                        <p:tgtEl>
                                          <p:spTgt spid="7"/>
                                        </p:tgtEl>
                                        <p:attrNameLst>
                                          <p:attrName>style.color</p:attrName>
                                        </p:attrNameLst>
                                      </p:cBhvr>
                                      <p:by>
                                        <p:hsl h="0" s="12549" l="25098"/>
                                      </p:by>
                                    </p:animClr>
                                    <p:animClr clrSpc="hsl" dir="cw">
                                      <p:cBhvr>
                                        <p:cTn id="23" dur="500" fill="hold"/>
                                        <p:tgtEl>
                                          <p:spTgt spid="7"/>
                                        </p:tgtEl>
                                        <p:attrNameLst>
                                          <p:attrName>fillcolor</p:attrName>
                                        </p:attrNameLst>
                                      </p:cBhvr>
                                      <p:by>
                                        <p:hsl h="0" s="12549" l="25098"/>
                                      </p:by>
                                    </p:animClr>
                                    <p:animClr clrSpc="hsl" dir="cw">
                                      <p:cBhvr>
                                        <p:cTn id="24" dur="500" fill="hold"/>
                                        <p:tgtEl>
                                          <p:spTgt spid="7"/>
                                        </p:tgtEl>
                                        <p:attrNameLst>
                                          <p:attrName>stroke.color</p:attrName>
                                        </p:attrNameLst>
                                      </p:cBhvr>
                                      <p:by>
                                        <p:hsl h="0" s="12549" l="25098"/>
                                      </p:by>
                                    </p:animClr>
                                    <p:set>
                                      <p:cBhvr>
                                        <p:cTn id="25" dur="500" fill="hold"/>
                                        <p:tgtEl>
                                          <p:spTgt spid="7"/>
                                        </p:tgtEl>
                                        <p:attrNameLst>
                                          <p:attrName>fill.type</p:attrName>
                                        </p:attrNameLst>
                                      </p:cBhvr>
                                      <p:to>
                                        <p:strVal val="solid"/>
                                      </p:to>
                                    </p:set>
                                  </p:childTnLst>
                                </p:cTn>
                              </p:par>
                            </p:childTnLst>
                          </p:cTn>
                        </p:par>
                      </p:childTnLst>
                    </p:cTn>
                  </p:par>
                  <p:par>
                    <p:cTn id="26" fill="hold">
                      <p:stCondLst>
                        <p:cond delay="indefinite"/>
                      </p:stCondLst>
                      <p:childTnLst>
                        <p:par>
                          <p:cTn id="27" fill="hold">
                            <p:stCondLst>
                              <p:cond delay="0"/>
                            </p:stCondLst>
                            <p:childTnLst>
                              <p:par>
                                <p:cTn id="28" presetID="6" presetClass="emph" presetSubtype="0" fill="hold" grpId="2" nodeType="clickEffect">
                                  <p:stCondLst>
                                    <p:cond delay="0"/>
                                  </p:stCondLst>
                                  <p:childTnLst>
                                    <p:animScale>
                                      <p:cBhvr>
                                        <p:cTn id="29" dur="2000" fill="hold"/>
                                        <p:tgtEl>
                                          <p:spTgt spid="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7" grpId="0" animBg="1"/>
      <p:bldP spid="7" grpId="1" animBg="1"/>
      <p:bldP spid="7" grpId="2"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p:cNvSpPr txBox="1"/>
          <p:nvPr/>
        </p:nvSpPr>
        <p:spPr>
          <a:xfrm>
            <a:off x="899592" y="1706032"/>
            <a:ext cx="7056784" cy="1938992"/>
          </a:xfrm>
          <a:prstGeom prst="rect">
            <a:avLst/>
          </a:prstGeom>
          <a:noFill/>
        </p:spPr>
        <p:txBody>
          <a:bodyPr wrap="square" rtlCol="0">
            <a:spAutoFit/>
          </a:bodyPr>
          <a:lstStyle/>
          <a:p>
            <a:pPr algn="ctr"/>
            <a:r>
              <a:rPr lang="it-IT" sz="4000" dirty="0" smtClean="0">
                <a:solidFill>
                  <a:schemeClr val="bg2">
                    <a:lumMod val="50000"/>
                  </a:schemeClr>
                </a:solidFill>
                <a:latin typeface="Gill Sans MT" pitchFamily="34" charset="0"/>
              </a:rPr>
              <a:t>cassi@fis.unipr.it</a:t>
            </a:r>
          </a:p>
          <a:p>
            <a:pPr algn="ctr"/>
            <a:endParaRPr lang="it-IT" sz="4000" dirty="0">
              <a:latin typeface="Gill Sans MT" pitchFamily="34" charset="0"/>
            </a:endParaRPr>
          </a:p>
          <a:p>
            <a:pPr algn="ctr"/>
            <a:r>
              <a:rPr lang="it-IT" sz="4000" dirty="0">
                <a:solidFill>
                  <a:srgbClr val="FF0000"/>
                </a:solidFill>
                <a:latin typeface="Gill Sans MT" pitchFamily="34" charset="0"/>
              </a:rPr>
              <a:t>g</a:t>
            </a:r>
            <a:r>
              <a:rPr lang="it-IT" sz="4000" dirty="0" smtClean="0">
                <a:solidFill>
                  <a:srgbClr val="FF0000"/>
                </a:solidFill>
                <a:latin typeface="Gill Sans MT" pitchFamily="34" charset="0"/>
              </a:rPr>
              <a:t>astronomoscientifico.blogspot.it</a:t>
            </a:r>
            <a:endParaRPr lang="it-IT" sz="4000" dirty="0">
              <a:solidFill>
                <a:srgbClr val="FF0000"/>
              </a:solidFill>
              <a:latin typeface="Gill Sans MT" pitchFamily="34" charset="0"/>
            </a:endParaRPr>
          </a:p>
        </p:txBody>
      </p:sp>
    </p:spTree>
    <p:extLst>
      <p:ext uri="{BB962C8B-B14F-4D97-AF65-F5344CB8AC3E}">
        <p14:creationId xmlns:p14="http://schemas.microsoft.com/office/powerpoint/2010/main" val="2532535419"/>
      </p:ext>
    </p:extLst>
  </p:cSld>
  <p:clrMapOvr>
    <a:masterClrMapping/>
  </p:clrMapOvr>
  <p:timing>
    <p:tnLst>
      <p:par>
        <p:cTn id="1" dur="indefinite" restart="never" nodeType="tmRoot"/>
      </p:par>
    </p:tnLst>
  </p:timing>
</p:sld>
</file>

<file path=ppt/theme/theme1.xml><?xml version="1.0" encoding="utf-8"?>
<a:theme xmlns:a="http://schemas.openxmlformats.org/drawingml/2006/main" name="Elica">
  <a:themeElements>
    <a:clrScheme name="Slipstream">
      <a:dk1>
        <a:sysClr val="windowText" lastClr="000000"/>
      </a:dk1>
      <a:lt1>
        <a:sysClr val="window" lastClr="FFFFFF"/>
      </a:lt1>
      <a:dk2>
        <a:srgbClr val="212745"/>
      </a:dk2>
      <a:lt2>
        <a:srgbClr val="B4DCFA"/>
      </a:lt2>
      <a:accent1>
        <a:srgbClr val="4E67C8"/>
      </a:accent1>
      <a:accent2>
        <a:srgbClr val="5ECCF3"/>
      </a:accent2>
      <a:accent3>
        <a:srgbClr val="A7EA52"/>
      </a:accent3>
      <a:accent4>
        <a:srgbClr val="5DCEAF"/>
      </a:accent4>
      <a:accent5>
        <a:srgbClr val="FF8021"/>
      </a:accent5>
      <a:accent6>
        <a:srgbClr val="F14124"/>
      </a:accent6>
      <a:hlink>
        <a:srgbClr val="56C7AA"/>
      </a:hlink>
      <a:folHlink>
        <a:srgbClr val="59A8D1"/>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Slipstream</Template>
  <TotalTime>4041</TotalTime>
  <Words>851</Words>
  <Application>Microsoft Office PowerPoint</Application>
  <PresentationFormat>Presentazione su schermo (4:3)</PresentationFormat>
  <Paragraphs>178</Paragraphs>
  <Slides>48</Slides>
  <Notes>0</Notes>
  <HiddenSlides>3</HiddenSlides>
  <MMClips>3</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48</vt:i4>
      </vt:variant>
    </vt:vector>
  </HeadingPairs>
  <TitlesOfParts>
    <vt:vector size="53" baseType="lpstr">
      <vt:lpstr>Georgia</vt:lpstr>
      <vt:lpstr>Gill Sans MT</vt:lpstr>
      <vt:lpstr>Trebuchet MS</vt:lpstr>
      <vt:lpstr>Wingdings</vt:lpstr>
      <vt:lpstr>Elica</vt:lpstr>
      <vt:lpstr>Presentazione standard di PowerPoint</vt:lpstr>
      <vt:lpstr>C00k1ng Hack3rz   La vera storia della Cucina Molecolare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Università di Parma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C00k1ng Hack3rz The true story of Molecular Cuisine</dc:title>
  <dc:creator>Davide Cassi</dc:creator>
  <cp:lastModifiedBy>Davide</cp:lastModifiedBy>
  <cp:revision>122</cp:revision>
  <dcterms:created xsi:type="dcterms:W3CDTF">2012-04-16T20:09:12Z</dcterms:created>
  <dcterms:modified xsi:type="dcterms:W3CDTF">2016-01-21T10:26:26Z</dcterms:modified>
</cp:coreProperties>
</file>